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0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01"/>
        <p:guide pos="2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1" i="0">
                <a:solidFill>
                  <a:srgbClr val="31380F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rgbClr val="31380F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rgbClr val="31380F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0287"/>
            <a:ext cx="10692384" cy="60106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7177" y="774191"/>
            <a:ext cx="1272158" cy="1905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257103"/>
            <a:ext cx="1650492" cy="25292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772" y="4706112"/>
            <a:ext cx="7024115" cy="158800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97652" y="1508759"/>
            <a:ext cx="4771643" cy="27279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rgbClr val="31380F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0322" y="1001908"/>
            <a:ext cx="8292754" cy="764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1" i="0">
                <a:solidFill>
                  <a:srgbClr val="31380F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34208" y="2142407"/>
            <a:ext cx="4592955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Ebrima" panose="02000000000000000000"/>
                <a:cs typeface="Ebrima" panose="02000000000000000000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74191"/>
            <a:ext cx="10689335" cy="60121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34484" y="3490417"/>
            <a:ext cx="2654935" cy="3296285"/>
            <a:chOff x="8034484" y="3490417"/>
            <a:chExt cx="2654935" cy="3296285"/>
          </a:xfrm>
        </p:grpSpPr>
        <p:sp>
          <p:nvSpPr>
            <p:cNvPr id="4" name="object 4"/>
            <p:cNvSpPr/>
            <p:nvPr/>
          </p:nvSpPr>
          <p:spPr>
            <a:xfrm>
              <a:off x="8034484" y="4993315"/>
              <a:ext cx="2654935" cy="1790700"/>
            </a:xfrm>
            <a:custGeom>
              <a:avLst/>
              <a:gdLst/>
              <a:ahLst/>
              <a:cxnLst/>
              <a:rect l="l" t="t" r="r" b="b"/>
              <a:pathLst>
                <a:path w="2654934" h="1790700">
                  <a:moveTo>
                    <a:pt x="1897685" y="38100"/>
                  </a:moveTo>
                  <a:lnTo>
                    <a:pt x="1476799" y="38100"/>
                  </a:lnTo>
                  <a:lnTo>
                    <a:pt x="1520495" y="25400"/>
                  </a:lnTo>
                  <a:lnTo>
                    <a:pt x="1655051" y="0"/>
                  </a:lnTo>
                  <a:lnTo>
                    <a:pt x="1835011" y="0"/>
                  </a:lnTo>
                  <a:lnTo>
                    <a:pt x="1845608" y="12700"/>
                  </a:lnTo>
                  <a:lnTo>
                    <a:pt x="1897685" y="38100"/>
                  </a:lnTo>
                  <a:close/>
                </a:path>
                <a:path w="2654934" h="1790700">
                  <a:moveTo>
                    <a:pt x="2282786" y="355600"/>
                  </a:moveTo>
                  <a:lnTo>
                    <a:pt x="1613960" y="355600"/>
                  </a:lnTo>
                  <a:lnTo>
                    <a:pt x="1615483" y="342900"/>
                  </a:lnTo>
                  <a:lnTo>
                    <a:pt x="983023" y="342900"/>
                  </a:lnTo>
                  <a:lnTo>
                    <a:pt x="1030458" y="317500"/>
                  </a:lnTo>
                  <a:lnTo>
                    <a:pt x="1074463" y="304800"/>
                  </a:lnTo>
                  <a:lnTo>
                    <a:pt x="1115040" y="266700"/>
                  </a:lnTo>
                  <a:lnTo>
                    <a:pt x="1152187" y="241300"/>
                  </a:lnTo>
                  <a:lnTo>
                    <a:pt x="1155235" y="228600"/>
                  </a:lnTo>
                  <a:lnTo>
                    <a:pt x="1159808" y="228600"/>
                  </a:lnTo>
                  <a:lnTo>
                    <a:pt x="1197527" y="190500"/>
                  </a:lnTo>
                  <a:lnTo>
                    <a:pt x="1336996" y="101600"/>
                  </a:lnTo>
                  <a:lnTo>
                    <a:pt x="1349736" y="88900"/>
                  </a:lnTo>
                  <a:lnTo>
                    <a:pt x="1376215" y="88900"/>
                  </a:lnTo>
                  <a:lnTo>
                    <a:pt x="1398790" y="76200"/>
                  </a:lnTo>
                  <a:lnTo>
                    <a:pt x="1423078" y="50800"/>
                  </a:lnTo>
                  <a:lnTo>
                    <a:pt x="1449082" y="38100"/>
                  </a:lnTo>
                  <a:lnTo>
                    <a:pt x="1914187" y="38100"/>
                  </a:lnTo>
                  <a:lnTo>
                    <a:pt x="1956454" y="50800"/>
                  </a:lnTo>
                  <a:lnTo>
                    <a:pt x="1990578" y="76200"/>
                  </a:lnTo>
                  <a:lnTo>
                    <a:pt x="2021558" y="88900"/>
                  </a:lnTo>
                  <a:lnTo>
                    <a:pt x="2054395" y="114300"/>
                  </a:lnTo>
                  <a:lnTo>
                    <a:pt x="2075374" y="127000"/>
                  </a:lnTo>
                  <a:lnTo>
                    <a:pt x="2094210" y="139700"/>
                  </a:lnTo>
                  <a:lnTo>
                    <a:pt x="2109902" y="152400"/>
                  </a:lnTo>
                  <a:lnTo>
                    <a:pt x="2121451" y="190500"/>
                  </a:lnTo>
                  <a:lnTo>
                    <a:pt x="2144812" y="190500"/>
                  </a:lnTo>
                  <a:lnTo>
                    <a:pt x="2148883" y="203200"/>
                  </a:lnTo>
                  <a:lnTo>
                    <a:pt x="2148883" y="215900"/>
                  </a:lnTo>
                  <a:lnTo>
                    <a:pt x="2159635" y="215900"/>
                  </a:lnTo>
                  <a:lnTo>
                    <a:pt x="2191889" y="241300"/>
                  </a:lnTo>
                  <a:lnTo>
                    <a:pt x="2201426" y="254000"/>
                  </a:lnTo>
                  <a:lnTo>
                    <a:pt x="1940095" y="254000"/>
                  </a:lnTo>
                  <a:lnTo>
                    <a:pt x="1938572" y="266700"/>
                  </a:lnTo>
                  <a:lnTo>
                    <a:pt x="1929427" y="266700"/>
                  </a:lnTo>
                  <a:lnTo>
                    <a:pt x="1920283" y="279400"/>
                  </a:lnTo>
                  <a:lnTo>
                    <a:pt x="2230036" y="279400"/>
                  </a:lnTo>
                  <a:lnTo>
                    <a:pt x="2264183" y="330200"/>
                  </a:lnTo>
                  <a:lnTo>
                    <a:pt x="2270384" y="342900"/>
                  </a:lnTo>
                  <a:lnTo>
                    <a:pt x="2282786" y="355600"/>
                  </a:lnTo>
                  <a:close/>
                </a:path>
                <a:path w="2654934" h="1790700">
                  <a:moveTo>
                    <a:pt x="2159635" y="215900"/>
                  </a:moveTo>
                  <a:lnTo>
                    <a:pt x="2148883" y="215900"/>
                  </a:lnTo>
                  <a:lnTo>
                    <a:pt x="2148883" y="203200"/>
                  </a:lnTo>
                  <a:lnTo>
                    <a:pt x="2159635" y="215900"/>
                  </a:lnTo>
                  <a:close/>
                </a:path>
                <a:path w="2654934" h="1790700">
                  <a:moveTo>
                    <a:pt x="2230036" y="279400"/>
                  </a:moveTo>
                  <a:lnTo>
                    <a:pt x="1920283" y="279400"/>
                  </a:lnTo>
                  <a:lnTo>
                    <a:pt x="1932476" y="266700"/>
                  </a:lnTo>
                  <a:lnTo>
                    <a:pt x="1940095" y="266700"/>
                  </a:lnTo>
                  <a:lnTo>
                    <a:pt x="1940095" y="254000"/>
                  </a:lnTo>
                  <a:lnTo>
                    <a:pt x="2201426" y="254000"/>
                  </a:lnTo>
                  <a:lnTo>
                    <a:pt x="2230036" y="279400"/>
                  </a:lnTo>
                  <a:close/>
                </a:path>
                <a:path w="2654934" h="1790700">
                  <a:moveTo>
                    <a:pt x="2433872" y="571500"/>
                  </a:moveTo>
                  <a:lnTo>
                    <a:pt x="580616" y="571500"/>
                  </a:lnTo>
                  <a:lnTo>
                    <a:pt x="588308" y="558800"/>
                  </a:lnTo>
                  <a:lnTo>
                    <a:pt x="608977" y="546100"/>
                  </a:lnTo>
                  <a:lnTo>
                    <a:pt x="631361" y="533400"/>
                  </a:lnTo>
                  <a:lnTo>
                    <a:pt x="654316" y="508000"/>
                  </a:lnTo>
                  <a:lnTo>
                    <a:pt x="676699" y="495300"/>
                  </a:lnTo>
                  <a:lnTo>
                    <a:pt x="714180" y="469900"/>
                  </a:lnTo>
                  <a:lnTo>
                    <a:pt x="752518" y="444500"/>
                  </a:lnTo>
                  <a:lnTo>
                    <a:pt x="793714" y="419100"/>
                  </a:lnTo>
                  <a:lnTo>
                    <a:pt x="839767" y="393700"/>
                  </a:lnTo>
                  <a:lnTo>
                    <a:pt x="854031" y="381000"/>
                  </a:lnTo>
                  <a:lnTo>
                    <a:pt x="885416" y="381000"/>
                  </a:lnTo>
                  <a:lnTo>
                    <a:pt x="902251" y="368300"/>
                  </a:lnTo>
                  <a:lnTo>
                    <a:pt x="906823" y="368300"/>
                  </a:lnTo>
                  <a:lnTo>
                    <a:pt x="923659" y="355600"/>
                  </a:lnTo>
                  <a:lnTo>
                    <a:pt x="943209" y="342900"/>
                  </a:lnTo>
                  <a:lnTo>
                    <a:pt x="1610912" y="342900"/>
                  </a:lnTo>
                  <a:lnTo>
                    <a:pt x="1613960" y="355600"/>
                  </a:lnTo>
                  <a:lnTo>
                    <a:pt x="2282786" y="355600"/>
                  </a:lnTo>
                  <a:lnTo>
                    <a:pt x="2295187" y="381000"/>
                  </a:lnTo>
                  <a:lnTo>
                    <a:pt x="2327313" y="419100"/>
                  </a:lnTo>
                  <a:lnTo>
                    <a:pt x="2354318" y="457200"/>
                  </a:lnTo>
                  <a:lnTo>
                    <a:pt x="2379129" y="495300"/>
                  </a:lnTo>
                  <a:lnTo>
                    <a:pt x="2404672" y="533400"/>
                  </a:lnTo>
                  <a:lnTo>
                    <a:pt x="2433872" y="571500"/>
                  </a:lnTo>
                  <a:close/>
                </a:path>
                <a:path w="2654934" h="1790700">
                  <a:moveTo>
                    <a:pt x="2447587" y="609600"/>
                  </a:moveTo>
                  <a:lnTo>
                    <a:pt x="562399" y="609600"/>
                  </a:lnTo>
                  <a:lnTo>
                    <a:pt x="562399" y="596900"/>
                  </a:lnTo>
                  <a:lnTo>
                    <a:pt x="567519" y="584200"/>
                  </a:lnTo>
                  <a:lnTo>
                    <a:pt x="573639" y="571500"/>
                  </a:lnTo>
                  <a:lnTo>
                    <a:pt x="2436919" y="571500"/>
                  </a:lnTo>
                  <a:lnTo>
                    <a:pt x="2438444" y="584200"/>
                  </a:lnTo>
                  <a:lnTo>
                    <a:pt x="2436919" y="584200"/>
                  </a:lnTo>
                  <a:lnTo>
                    <a:pt x="2435395" y="596900"/>
                  </a:lnTo>
                  <a:lnTo>
                    <a:pt x="2446063" y="596900"/>
                  </a:lnTo>
                  <a:lnTo>
                    <a:pt x="2447587" y="609600"/>
                  </a:lnTo>
                  <a:close/>
                </a:path>
                <a:path w="2654934" h="1790700">
                  <a:moveTo>
                    <a:pt x="2568102" y="876300"/>
                  </a:moveTo>
                  <a:lnTo>
                    <a:pt x="362755" y="876300"/>
                  </a:lnTo>
                  <a:lnTo>
                    <a:pt x="368328" y="863600"/>
                  </a:lnTo>
                  <a:lnTo>
                    <a:pt x="374185" y="838200"/>
                  </a:lnTo>
                  <a:lnTo>
                    <a:pt x="381186" y="838200"/>
                  </a:lnTo>
                  <a:lnTo>
                    <a:pt x="390187" y="825500"/>
                  </a:lnTo>
                  <a:lnTo>
                    <a:pt x="395640" y="812800"/>
                  </a:lnTo>
                  <a:lnTo>
                    <a:pt x="399522" y="800100"/>
                  </a:lnTo>
                  <a:lnTo>
                    <a:pt x="403689" y="800100"/>
                  </a:lnTo>
                  <a:lnTo>
                    <a:pt x="409999" y="787400"/>
                  </a:lnTo>
                  <a:lnTo>
                    <a:pt x="420667" y="787400"/>
                  </a:lnTo>
                  <a:lnTo>
                    <a:pt x="427692" y="774700"/>
                  </a:lnTo>
                  <a:lnTo>
                    <a:pt x="432288" y="762000"/>
                  </a:lnTo>
                  <a:lnTo>
                    <a:pt x="437169" y="749300"/>
                  </a:lnTo>
                  <a:lnTo>
                    <a:pt x="445051" y="736600"/>
                  </a:lnTo>
                  <a:lnTo>
                    <a:pt x="446576" y="736600"/>
                  </a:lnTo>
                  <a:lnTo>
                    <a:pt x="462911" y="711200"/>
                  </a:lnTo>
                  <a:lnTo>
                    <a:pt x="480103" y="685800"/>
                  </a:lnTo>
                  <a:lnTo>
                    <a:pt x="498439" y="660400"/>
                  </a:lnTo>
                  <a:lnTo>
                    <a:pt x="518203" y="647700"/>
                  </a:lnTo>
                  <a:lnTo>
                    <a:pt x="528752" y="635000"/>
                  </a:lnTo>
                  <a:lnTo>
                    <a:pt x="539730" y="622300"/>
                  </a:lnTo>
                  <a:lnTo>
                    <a:pt x="550993" y="609600"/>
                  </a:lnTo>
                  <a:lnTo>
                    <a:pt x="2452159" y="609600"/>
                  </a:lnTo>
                  <a:lnTo>
                    <a:pt x="2454445" y="622300"/>
                  </a:lnTo>
                  <a:lnTo>
                    <a:pt x="2460160" y="635000"/>
                  </a:lnTo>
                  <a:lnTo>
                    <a:pt x="2475019" y="647700"/>
                  </a:lnTo>
                  <a:lnTo>
                    <a:pt x="2481639" y="660400"/>
                  </a:lnTo>
                  <a:lnTo>
                    <a:pt x="2494307" y="685800"/>
                  </a:lnTo>
                  <a:lnTo>
                    <a:pt x="608119" y="685800"/>
                  </a:lnTo>
                  <a:lnTo>
                    <a:pt x="606596" y="698500"/>
                  </a:lnTo>
                  <a:lnTo>
                    <a:pt x="606596" y="711200"/>
                  </a:lnTo>
                  <a:lnTo>
                    <a:pt x="611167" y="711200"/>
                  </a:lnTo>
                  <a:lnTo>
                    <a:pt x="614215" y="723900"/>
                  </a:lnTo>
                  <a:lnTo>
                    <a:pt x="620312" y="723900"/>
                  </a:lnTo>
                  <a:lnTo>
                    <a:pt x="629455" y="736600"/>
                  </a:lnTo>
                  <a:lnTo>
                    <a:pt x="627931" y="749300"/>
                  </a:lnTo>
                  <a:lnTo>
                    <a:pt x="646219" y="749300"/>
                  </a:lnTo>
                  <a:lnTo>
                    <a:pt x="650553" y="762000"/>
                  </a:lnTo>
                  <a:lnTo>
                    <a:pt x="2532170" y="762000"/>
                  </a:lnTo>
                  <a:lnTo>
                    <a:pt x="2539552" y="787400"/>
                  </a:lnTo>
                  <a:lnTo>
                    <a:pt x="2546648" y="800100"/>
                  </a:lnTo>
                  <a:lnTo>
                    <a:pt x="2552172" y="812800"/>
                  </a:lnTo>
                  <a:lnTo>
                    <a:pt x="2556554" y="825500"/>
                  </a:lnTo>
                  <a:lnTo>
                    <a:pt x="2558649" y="838200"/>
                  </a:lnTo>
                  <a:lnTo>
                    <a:pt x="2557316" y="850900"/>
                  </a:lnTo>
                  <a:lnTo>
                    <a:pt x="2566459" y="850900"/>
                  </a:lnTo>
                  <a:lnTo>
                    <a:pt x="2568102" y="876300"/>
                  </a:lnTo>
                  <a:close/>
                </a:path>
                <a:path w="2654934" h="1790700">
                  <a:moveTo>
                    <a:pt x="2508738" y="723900"/>
                  </a:moveTo>
                  <a:lnTo>
                    <a:pt x="615739" y="723900"/>
                  </a:lnTo>
                  <a:lnTo>
                    <a:pt x="614120" y="711200"/>
                  </a:lnTo>
                  <a:lnTo>
                    <a:pt x="609739" y="698500"/>
                  </a:lnTo>
                  <a:lnTo>
                    <a:pt x="608119" y="685800"/>
                  </a:lnTo>
                  <a:lnTo>
                    <a:pt x="2500927" y="685800"/>
                  </a:lnTo>
                  <a:lnTo>
                    <a:pt x="2505047" y="698500"/>
                  </a:lnTo>
                  <a:lnTo>
                    <a:pt x="2508738" y="723900"/>
                  </a:lnTo>
                  <a:close/>
                </a:path>
                <a:path w="2654934" h="1790700">
                  <a:moveTo>
                    <a:pt x="2524788" y="762000"/>
                  </a:moveTo>
                  <a:lnTo>
                    <a:pt x="659935" y="762000"/>
                  </a:lnTo>
                  <a:lnTo>
                    <a:pt x="656887" y="749300"/>
                  </a:lnTo>
                  <a:lnTo>
                    <a:pt x="643171" y="749300"/>
                  </a:lnTo>
                  <a:lnTo>
                    <a:pt x="638599" y="736600"/>
                  </a:lnTo>
                  <a:lnTo>
                    <a:pt x="635956" y="736600"/>
                  </a:lnTo>
                  <a:lnTo>
                    <a:pt x="631170" y="723900"/>
                  </a:lnTo>
                  <a:lnTo>
                    <a:pt x="2512715" y="723900"/>
                  </a:lnTo>
                  <a:lnTo>
                    <a:pt x="2517691" y="736600"/>
                  </a:lnTo>
                  <a:lnTo>
                    <a:pt x="2524788" y="762000"/>
                  </a:lnTo>
                  <a:close/>
                </a:path>
                <a:path w="2654934" h="1790700">
                  <a:moveTo>
                    <a:pt x="351325" y="1079500"/>
                  </a:moveTo>
                  <a:lnTo>
                    <a:pt x="282936" y="1079500"/>
                  </a:lnTo>
                  <a:lnTo>
                    <a:pt x="276530" y="1066800"/>
                  </a:lnTo>
                  <a:lnTo>
                    <a:pt x="272839" y="1054100"/>
                  </a:lnTo>
                  <a:lnTo>
                    <a:pt x="290008" y="1003300"/>
                  </a:lnTo>
                  <a:lnTo>
                    <a:pt x="308463" y="965200"/>
                  </a:lnTo>
                  <a:lnTo>
                    <a:pt x="330061" y="914400"/>
                  </a:lnTo>
                  <a:lnTo>
                    <a:pt x="356660" y="876300"/>
                  </a:lnTo>
                  <a:lnTo>
                    <a:pt x="2572746" y="876300"/>
                  </a:lnTo>
                  <a:lnTo>
                    <a:pt x="2579961" y="889000"/>
                  </a:lnTo>
                  <a:lnTo>
                    <a:pt x="2589319" y="914400"/>
                  </a:lnTo>
                  <a:lnTo>
                    <a:pt x="2595820" y="914400"/>
                  </a:lnTo>
                  <a:lnTo>
                    <a:pt x="2601321" y="927100"/>
                  </a:lnTo>
                  <a:lnTo>
                    <a:pt x="2605393" y="939800"/>
                  </a:lnTo>
                  <a:lnTo>
                    <a:pt x="2607608" y="952500"/>
                  </a:lnTo>
                  <a:lnTo>
                    <a:pt x="2625158" y="990600"/>
                  </a:lnTo>
                  <a:lnTo>
                    <a:pt x="2642202" y="1028700"/>
                  </a:lnTo>
                  <a:lnTo>
                    <a:pt x="2654851" y="1066800"/>
                  </a:lnTo>
                  <a:lnTo>
                    <a:pt x="337609" y="1066800"/>
                  </a:lnTo>
                  <a:lnTo>
                    <a:pt x="351325" y="1079500"/>
                  </a:lnTo>
                  <a:close/>
                </a:path>
                <a:path w="2654934" h="1790700">
                  <a:moveTo>
                    <a:pt x="2654851" y="1308100"/>
                  </a:moveTo>
                  <a:lnTo>
                    <a:pt x="207093" y="1308100"/>
                  </a:lnTo>
                  <a:lnTo>
                    <a:pt x="221023" y="1295400"/>
                  </a:lnTo>
                  <a:lnTo>
                    <a:pt x="232168" y="1295400"/>
                  </a:lnTo>
                  <a:lnTo>
                    <a:pt x="237787" y="1282700"/>
                  </a:lnTo>
                  <a:lnTo>
                    <a:pt x="243407" y="1282700"/>
                  </a:lnTo>
                  <a:lnTo>
                    <a:pt x="248455" y="1270000"/>
                  </a:lnTo>
                  <a:lnTo>
                    <a:pt x="252622" y="1270000"/>
                  </a:lnTo>
                  <a:lnTo>
                    <a:pt x="255504" y="1257300"/>
                  </a:lnTo>
                  <a:lnTo>
                    <a:pt x="256385" y="1257300"/>
                  </a:lnTo>
                  <a:lnTo>
                    <a:pt x="254551" y="1244600"/>
                  </a:lnTo>
                  <a:lnTo>
                    <a:pt x="253361" y="1219200"/>
                  </a:lnTo>
                  <a:lnTo>
                    <a:pt x="255313" y="1181100"/>
                  </a:lnTo>
                  <a:lnTo>
                    <a:pt x="258409" y="1155700"/>
                  </a:lnTo>
                  <a:lnTo>
                    <a:pt x="260647" y="1130300"/>
                  </a:lnTo>
                  <a:lnTo>
                    <a:pt x="260647" y="1117600"/>
                  </a:lnTo>
                  <a:lnTo>
                    <a:pt x="268267" y="1117600"/>
                  </a:lnTo>
                  <a:lnTo>
                    <a:pt x="274721" y="1104900"/>
                  </a:lnTo>
                  <a:lnTo>
                    <a:pt x="289913" y="1104900"/>
                  </a:lnTo>
                  <a:lnTo>
                    <a:pt x="297223" y="1092200"/>
                  </a:lnTo>
                  <a:lnTo>
                    <a:pt x="301796" y="1092200"/>
                  </a:lnTo>
                  <a:lnTo>
                    <a:pt x="303319" y="1079500"/>
                  </a:lnTo>
                  <a:lnTo>
                    <a:pt x="358183" y="1079500"/>
                  </a:lnTo>
                  <a:lnTo>
                    <a:pt x="354112" y="1066800"/>
                  </a:lnTo>
                  <a:lnTo>
                    <a:pt x="2654851" y="1066800"/>
                  </a:lnTo>
                  <a:lnTo>
                    <a:pt x="2654851" y="1308100"/>
                  </a:lnTo>
                  <a:close/>
                </a:path>
                <a:path w="2654934" h="1790700">
                  <a:moveTo>
                    <a:pt x="2654851" y="1536700"/>
                  </a:moveTo>
                  <a:lnTo>
                    <a:pt x="201212" y="1536700"/>
                  </a:lnTo>
                  <a:lnTo>
                    <a:pt x="196639" y="1524000"/>
                  </a:lnTo>
                  <a:lnTo>
                    <a:pt x="93626" y="1524000"/>
                  </a:lnTo>
                  <a:lnTo>
                    <a:pt x="96055" y="1511300"/>
                  </a:lnTo>
                  <a:lnTo>
                    <a:pt x="99627" y="1498600"/>
                  </a:lnTo>
                  <a:lnTo>
                    <a:pt x="105199" y="1498600"/>
                  </a:lnTo>
                  <a:lnTo>
                    <a:pt x="113105" y="1485900"/>
                  </a:lnTo>
                  <a:lnTo>
                    <a:pt x="117010" y="1460500"/>
                  </a:lnTo>
                  <a:lnTo>
                    <a:pt x="121487" y="1447800"/>
                  </a:lnTo>
                  <a:lnTo>
                    <a:pt x="131108" y="1422400"/>
                  </a:lnTo>
                  <a:lnTo>
                    <a:pt x="132631" y="1422400"/>
                  </a:lnTo>
                  <a:lnTo>
                    <a:pt x="135751" y="1409700"/>
                  </a:lnTo>
                  <a:lnTo>
                    <a:pt x="143871" y="1384300"/>
                  </a:lnTo>
                  <a:lnTo>
                    <a:pt x="151705" y="1371600"/>
                  </a:lnTo>
                  <a:lnTo>
                    <a:pt x="153967" y="1346200"/>
                  </a:lnTo>
                  <a:lnTo>
                    <a:pt x="155492" y="1346200"/>
                  </a:lnTo>
                  <a:lnTo>
                    <a:pt x="154158" y="1333500"/>
                  </a:lnTo>
                  <a:lnTo>
                    <a:pt x="157397" y="1320800"/>
                  </a:lnTo>
                  <a:lnTo>
                    <a:pt x="162350" y="1308100"/>
                  </a:lnTo>
                  <a:lnTo>
                    <a:pt x="166160" y="1295400"/>
                  </a:lnTo>
                  <a:lnTo>
                    <a:pt x="193020" y="1295400"/>
                  </a:lnTo>
                  <a:lnTo>
                    <a:pt x="207093" y="1308100"/>
                  </a:lnTo>
                  <a:lnTo>
                    <a:pt x="2654851" y="1308100"/>
                  </a:lnTo>
                  <a:lnTo>
                    <a:pt x="2654851" y="1384300"/>
                  </a:lnTo>
                  <a:lnTo>
                    <a:pt x="1819700" y="1384300"/>
                  </a:lnTo>
                  <a:lnTo>
                    <a:pt x="1816651" y="1397000"/>
                  </a:lnTo>
                  <a:lnTo>
                    <a:pt x="1813604" y="1397000"/>
                  </a:lnTo>
                  <a:lnTo>
                    <a:pt x="1815127" y="1409700"/>
                  </a:lnTo>
                  <a:lnTo>
                    <a:pt x="1783123" y="1409700"/>
                  </a:lnTo>
                  <a:lnTo>
                    <a:pt x="1789272" y="1422400"/>
                  </a:lnTo>
                  <a:lnTo>
                    <a:pt x="1795553" y="1435100"/>
                  </a:lnTo>
                  <a:lnTo>
                    <a:pt x="1799887" y="1447800"/>
                  </a:lnTo>
                  <a:lnTo>
                    <a:pt x="2654851" y="1447800"/>
                  </a:lnTo>
                  <a:lnTo>
                    <a:pt x="2654851" y="1536700"/>
                  </a:lnTo>
                  <a:close/>
                </a:path>
                <a:path w="2654934" h="1790700">
                  <a:moveTo>
                    <a:pt x="2654851" y="1447800"/>
                  </a:moveTo>
                  <a:lnTo>
                    <a:pt x="1799887" y="1447800"/>
                  </a:lnTo>
                  <a:lnTo>
                    <a:pt x="1802936" y="1435100"/>
                  </a:lnTo>
                  <a:lnTo>
                    <a:pt x="1804459" y="1422400"/>
                  </a:lnTo>
                  <a:lnTo>
                    <a:pt x="1789272" y="1422400"/>
                  </a:lnTo>
                  <a:lnTo>
                    <a:pt x="1787457" y="1409700"/>
                  </a:lnTo>
                  <a:lnTo>
                    <a:pt x="1827367" y="1409700"/>
                  </a:lnTo>
                  <a:lnTo>
                    <a:pt x="1832273" y="1397000"/>
                  </a:lnTo>
                  <a:lnTo>
                    <a:pt x="1837750" y="1397000"/>
                  </a:lnTo>
                  <a:lnTo>
                    <a:pt x="1844083" y="1384300"/>
                  </a:lnTo>
                  <a:lnTo>
                    <a:pt x="2654851" y="1384300"/>
                  </a:lnTo>
                  <a:lnTo>
                    <a:pt x="2654851" y="1447800"/>
                  </a:lnTo>
                  <a:close/>
                </a:path>
                <a:path w="2654934" h="1790700">
                  <a:moveTo>
                    <a:pt x="2654851" y="1587500"/>
                  </a:moveTo>
                  <a:lnTo>
                    <a:pt x="237787" y="1587500"/>
                  </a:lnTo>
                  <a:lnTo>
                    <a:pt x="238502" y="1574800"/>
                  </a:lnTo>
                  <a:lnTo>
                    <a:pt x="235501" y="1574800"/>
                  </a:lnTo>
                  <a:lnTo>
                    <a:pt x="231358" y="1562100"/>
                  </a:lnTo>
                  <a:lnTo>
                    <a:pt x="90269" y="1562100"/>
                  </a:lnTo>
                  <a:lnTo>
                    <a:pt x="96055" y="1536700"/>
                  </a:lnTo>
                  <a:lnTo>
                    <a:pt x="96055" y="1524000"/>
                  </a:lnTo>
                  <a:lnTo>
                    <a:pt x="195115" y="1524000"/>
                  </a:lnTo>
                  <a:lnTo>
                    <a:pt x="201212" y="1536700"/>
                  </a:lnTo>
                  <a:lnTo>
                    <a:pt x="2654851" y="1536700"/>
                  </a:lnTo>
                  <a:lnTo>
                    <a:pt x="2654851" y="1587500"/>
                  </a:lnTo>
                  <a:close/>
                </a:path>
                <a:path w="2654934" h="1790700">
                  <a:moveTo>
                    <a:pt x="2654851" y="1790700"/>
                  </a:moveTo>
                  <a:lnTo>
                    <a:pt x="0" y="1790700"/>
                  </a:lnTo>
                  <a:lnTo>
                    <a:pt x="3282" y="1778000"/>
                  </a:lnTo>
                  <a:lnTo>
                    <a:pt x="7687" y="1765300"/>
                  </a:lnTo>
                  <a:lnTo>
                    <a:pt x="7663" y="1752600"/>
                  </a:lnTo>
                  <a:lnTo>
                    <a:pt x="11331" y="1739900"/>
                  </a:lnTo>
                  <a:lnTo>
                    <a:pt x="19236" y="1701800"/>
                  </a:lnTo>
                  <a:lnTo>
                    <a:pt x="22903" y="1676400"/>
                  </a:lnTo>
                  <a:lnTo>
                    <a:pt x="24951" y="1676400"/>
                  </a:lnTo>
                  <a:lnTo>
                    <a:pt x="28999" y="1651000"/>
                  </a:lnTo>
                  <a:lnTo>
                    <a:pt x="35333" y="1638300"/>
                  </a:lnTo>
                  <a:lnTo>
                    <a:pt x="44239" y="1638300"/>
                  </a:lnTo>
                  <a:lnTo>
                    <a:pt x="48812" y="1625600"/>
                  </a:lnTo>
                  <a:lnTo>
                    <a:pt x="54265" y="1612900"/>
                  </a:lnTo>
                  <a:lnTo>
                    <a:pt x="59289" y="1612900"/>
                  </a:lnTo>
                  <a:lnTo>
                    <a:pt x="64028" y="1600200"/>
                  </a:lnTo>
                  <a:lnTo>
                    <a:pt x="68623" y="1600200"/>
                  </a:lnTo>
                  <a:lnTo>
                    <a:pt x="78696" y="1587500"/>
                  </a:lnTo>
                  <a:lnTo>
                    <a:pt x="85197" y="1562100"/>
                  </a:lnTo>
                  <a:lnTo>
                    <a:pt x="228644" y="1562100"/>
                  </a:lnTo>
                  <a:lnTo>
                    <a:pt x="230167" y="1574800"/>
                  </a:lnTo>
                  <a:lnTo>
                    <a:pt x="233215" y="1574800"/>
                  </a:lnTo>
                  <a:lnTo>
                    <a:pt x="233215" y="1587500"/>
                  </a:lnTo>
                  <a:lnTo>
                    <a:pt x="2654851" y="1587500"/>
                  </a:lnTo>
                  <a:lnTo>
                    <a:pt x="2654851" y="1790700"/>
                  </a:lnTo>
                  <a:close/>
                </a:path>
              </a:pathLst>
            </a:custGeom>
            <a:solidFill>
              <a:srgbClr val="AFC156">
                <a:alpha val="679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40608" y="3490417"/>
              <a:ext cx="1149350" cy="3296285"/>
            </a:xfrm>
            <a:custGeom>
              <a:avLst/>
              <a:gdLst/>
              <a:ahLst/>
              <a:cxnLst/>
              <a:rect l="l" t="t" r="r" b="b"/>
              <a:pathLst>
                <a:path w="1149350" h="3296284">
                  <a:moveTo>
                    <a:pt x="546940" y="3295954"/>
                  </a:moveTo>
                  <a:lnTo>
                    <a:pt x="523530" y="3295954"/>
                  </a:lnTo>
                  <a:lnTo>
                    <a:pt x="510454" y="3256430"/>
                  </a:lnTo>
                  <a:lnTo>
                    <a:pt x="494931" y="3207562"/>
                  </a:lnTo>
                  <a:lnTo>
                    <a:pt x="477541" y="3159251"/>
                  </a:lnTo>
                  <a:lnTo>
                    <a:pt x="458258" y="3111074"/>
                  </a:lnTo>
                  <a:lnTo>
                    <a:pt x="437428" y="3063164"/>
                  </a:lnTo>
                  <a:lnTo>
                    <a:pt x="415399" y="3015653"/>
                  </a:lnTo>
                  <a:lnTo>
                    <a:pt x="392517" y="2968676"/>
                  </a:lnTo>
                  <a:lnTo>
                    <a:pt x="369129" y="2922365"/>
                  </a:lnTo>
                  <a:lnTo>
                    <a:pt x="345580" y="2876853"/>
                  </a:lnTo>
                  <a:lnTo>
                    <a:pt x="326434" y="2840301"/>
                  </a:lnTo>
                  <a:lnTo>
                    <a:pt x="307860" y="2803892"/>
                  </a:lnTo>
                  <a:lnTo>
                    <a:pt x="289858" y="2767769"/>
                  </a:lnTo>
                  <a:lnTo>
                    <a:pt x="272427" y="2732074"/>
                  </a:lnTo>
                  <a:lnTo>
                    <a:pt x="254031" y="2686853"/>
                  </a:lnTo>
                  <a:lnTo>
                    <a:pt x="236266" y="2641000"/>
                  </a:lnTo>
                  <a:lnTo>
                    <a:pt x="219161" y="2594563"/>
                  </a:lnTo>
                  <a:lnTo>
                    <a:pt x="202742" y="2547591"/>
                  </a:lnTo>
                  <a:lnTo>
                    <a:pt x="187039" y="2500130"/>
                  </a:lnTo>
                  <a:lnTo>
                    <a:pt x="172077" y="2452230"/>
                  </a:lnTo>
                  <a:lnTo>
                    <a:pt x="157885" y="2403939"/>
                  </a:lnTo>
                  <a:lnTo>
                    <a:pt x="144489" y="2355303"/>
                  </a:lnTo>
                  <a:lnTo>
                    <a:pt x="131918" y="2306373"/>
                  </a:lnTo>
                  <a:lnTo>
                    <a:pt x="120199" y="2257195"/>
                  </a:lnTo>
                  <a:lnTo>
                    <a:pt x="109359" y="2207818"/>
                  </a:lnTo>
                  <a:lnTo>
                    <a:pt x="100237" y="2149750"/>
                  </a:lnTo>
                  <a:lnTo>
                    <a:pt x="89717" y="2094308"/>
                  </a:lnTo>
                  <a:lnTo>
                    <a:pt x="77927" y="2041321"/>
                  </a:lnTo>
                  <a:lnTo>
                    <a:pt x="64994" y="1990619"/>
                  </a:lnTo>
                  <a:lnTo>
                    <a:pt x="51045" y="1942035"/>
                  </a:lnTo>
                  <a:lnTo>
                    <a:pt x="36208" y="1895398"/>
                  </a:lnTo>
                  <a:lnTo>
                    <a:pt x="23347" y="1848800"/>
                  </a:lnTo>
                  <a:lnTo>
                    <a:pt x="13245" y="1801562"/>
                  </a:lnTo>
                  <a:lnTo>
                    <a:pt x="5953" y="1753835"/>
                  </a:lnTo>
                  <a:lnTo>
                    <a:pt x="1521" y="1705769"/>
                  </a:lnTo>
                  <a:lnTo>
                    <a:pt x="0" y="1657516"/>
                  </a:lnTo>
                  <a:lnTo>
                    <a:pt x="1438" y="1609224"/>
                  </a:lnTo>
                  <a:lnTo>
                    <a:pt x="5886" y="1561046"/>
                  </a:lnTo>
                  <a:lnTo>
                    <a:pt x="13395" y="1513131"/>
                  </a:lnTo>
                  <a:lnTo>
                    <a:pt x="24015" y="1465630"/>
                  </a:lnTo>
                  <a:lnTo>
                    <a:pt x="29207" y="1444199"/>
                  </a:lnTo>
                  <a:lnTo>
                    <a:pt x="33541" y="1423339"/>
                  </a:lnTo>
                  <a:lnTo>
                    <a:pt x="37303" y="1403050"/>
                  </a:lnTo>
                  <a:lnTo>
                    <a:pt x="40779" y="1383334"/>
                  </a:lnTo>
                  <a:lnTo>
                    <a:pt x="50131" y="1336638"/>
                  </a:lnTo>
                  <a:lnTo>
                    <a:pt x="60726" y="1290309"/>
                  </a:lnTo>
                  <a:lnTo>
                    <a:pt x="73808" y="1245076"/>
                  </a:lnTo>
                  <a:lnTo>
                    <a:pt x="90620" y="1201673"/>
                  </a:lnTo>
                  <a:lnTo>
                    <a:pt x="112408" y="1160830"/>
                  </a:lnTo>
                  <a:lnTo>
                    <a:pt x="133762" y="1117075"/>
                  </a:lnTo>
                  <a:lnTo>
                    <a:pt x="156246" y="1072354"/>
                  </a:lnTo>
                  <a:lnTo>
                    <a:pt x="179972" y="1026943"/>
                  </a:lnTo>
                  <a:lnTo>
                    <a:pt x="205052" y="981119"/>
                  </a:lnTo>
                  <a:lnTo>
                    <a:pt x="231599" y="935156"/>
                  </a:lnTo>
                  <a:lnTo>
                    <a:pt x="259728" y="889332"/>
                  </a:lnTo>
                  <a:lnTo>
                    <a:pt x="289549" y="843921"/>
                  </a:lnTo>
                  <a:lnTo>
                    <a:pt x="321177" y="799200"/>
                  </a:lnTo>
                  <a:lnTo>
                    <a:pt x="354724" y="755446"/>
                  </a:lnTo>
                  <a:lnTo>
                    <a:pt x="382050" y="712449"/>
                  </a:lnTo>
                  <a:lnTo>
                    <a:pt x="411789" y="671569"/>
                  </a:lnTo>
                  <a:lnTo>
                    <a:pt x="443306" y="632383"/>
                  </a:lnTo>
                  <a:lnTo>
                    <a:pt x="475966" y="594466"/>
                  </a:lnTo>
                  <a:lnTo>
                    <a:pt x="542176" y="520749"/>
                  </a:lnTo>
                  <a:lnTo>
                    <a:pt x="575465" y="486388"/>
                  </a:lnTo>
                  <a:lnTo>
                    <a:pt x="608469" y="451598"/>
                  </a:lnTo>
                  <a:lnTo>
                    <a:pt x="640331" y="415951"/>
                  </a:lnTo>
                  <a:lnTo>
                    <a:pt x="670192" y="379017"/>
                  </a:lnTo>
                  <a:lnTo>
                    <a:pt x="705339" y="337346"/>
                  </a:lnTo>
                  <a:lnTo>
                    <a:pt x="745630" y="300531"/>
                  </a:lnTo>
                  <a:lnTo>
                    <a:pt x="789349" y="267146"/>
                  </a:lnTo>
                  <a:lnTo>
                    <a:pt x="834784" y="235762"/>
                  </a:lnTo>
                  <a:lnTo>
                    <a:pt x="848071" y="224808"/>
                  </a:lnTo>
                  <a:lnTo>
                    <a:pt x="876361" y="204043"/>
                  </a:lnTo>
                  <a:lnTo>
                    <a:pt x="889648" y="193090"/>
                  </a:lnTo>
                  <a:lnTo>
                    <a:pt x="944742" y="149383"/>
                  </a:lnTo>
                  <a:lnTo>
                    <a:pt x="985072" y="117981"/>
                  </a:lnTo>
                  <a:lnTo>
                    <a:pt x="1025904" y="86917"/>
                  </a:lnTo>
                  <a:lnTo>
                    <a:pt x="1067264" y="56419"/>
                  </a:lnTo>
                  <a:lnTo>
                    <a:pt x="1109175" y="26710"/>
                  </a:lnTo>
                  <a:lnTo>
                    <a:pt x="1148727" y="0"/>
                  </a:lnTo>
                  <a:lnTo>
                    <a:pt x="1148727" y="25257"/>
                  </a:lnTo>
                  <a:lnTo>
                    <a:pt x="1122439" y="43547"/>
                  </a:lnTo>
                  <a:lnTo>
                    <a:pt x="1082487" y="72625"/>
                  </a:lnTo>
                  <a:lnTo>
                    <a:pt x="1043143" y="102292"/>
                  </a:lnTo>
                  <a:lnTo>
                    <a:pt x="1004299" y="132353"/>
                  </a:lnTo>
                  <a:lnTo>
                    <a:pt x="965848" y="162609"/>
                  </a:lnTo>
                  <a:lnTo>
                    <a:pt x="947560" y="174801"/>
                  </a:lnTo>
                  <a:lnTo>
                    <a:pt x="922509" y="197328"/>
                  </a:lnTo>
                  <a:lnTo>
                    <a:pt x="895744" y="218998"/>
                  </a:lnTo>
                  <a:lnTo>
                    <a:pt x="867835" y="239524"/>
                  </a:lnTo>
                  <a:lnTo>
                    <a:pt x="839356" y="258622"/>
                  </a:lnTo>
                  <a:lnTo>
                    <a:pt x="797041" y="287935"/>
                  </a:lnTo>
                  <a:lnTo>
                    <a:pt x="755726" y="319391"/>
                  </a:lnTo>
                  <a:lnTo>
                    <a:pt x="716983" y="353991"/>
                  </a:lnTo>
                  <a:lnTo>
                    <a:pt x="682384" y="392733"/>
                  </a:lnTo>
                  <a:lnTo>
                    <a:pt x="651261" y="430572"/>
                  </a:lnTo>
                  <a:lnTo>
                    <a:pt x="619709" y="466838"/>
                  </a:lnTo>
                  <a:lnTo>
                    <a:pt x="555892" y="537514"/>
                  </a:lnTo>
                  <a:lnTo>
                    <a:pt x="526840" y="569160"/>
                  </a:lnTo>
                  <a:lnTo>
                    <a:pt x="497218" y="602093"/>
                  </a:lnTo>
                  <a:lnTo>
                    <a:pt x="467595" y="635883"/>
                  </a:lnTo>
                  <a:lnTo>
                    <a:pt x="438544" y="670101"/>
                  </a:lnTo>
                  <a:lnTo>
                    <a:pt x="437020" y="670101"/>
                  </a:lnTo>
                  <a:lnTo>
                    <a:pt x="414326" y="707058"/>
                  </a:lnTo>
                  <a:lnTo>
                    <a:pt x="390347" y="742873"/>
                  </a:lnTo>
                  <a:lnTo>
                    <a:pt x="366082" y="778115"/>
                  </a:lnTo>
                  <a:lnTo>
                    <a:pt x="342531" y="813358"/>
                  </a:lnTo>
                  <a:lnTo>
                    <a:pt x="312454" y="854896"/>
                  </a:lnTo>
                  <a:lnTo>
                    <a:pt x="282961" y="897312"/>
                  </a:lnTo>
                  <a:lnTo>
                    <a:pt x="254639" y="940752"/>
                  </a:lnTo>
                  <a:lnTo>
                    <a:pt x="228073" y="985362"/>
                  </a:lnTo>
                  <a:lnTo>
                    <a:pt x="203847" y="1031290"/>
                  </a:lnTo>
                  <a:lnTo>
                    <a:pt x="191655" y="1058436"/>
                  </a:lnTo>
                  <a:lnTo>
                    <a:pt x="178320" y="1085011"/>
                  </a:lnTo>
                  <a:lnTo>
                    <a:pt x="164414" y="1111014"/>
                  </a:lnTo>
                  <a:lnTo>
                    <a:pt x="150508" y="1136446"/>
                  </a:lnTo>
                  <a:lnTo>
                    <a:pt x="120980" y="1194167"/>
                  </a:lnTo>
                  <a:lnTo>
                    <a:pt x="92595" y="1255317"/>
                  </a:lnTo>
                  <a:lnTo>
                    <a:pt x="79403" y="1310182"/>
                  </a:lnTo>
                  <a:lnTo>
                    <a:pt x="67069" y="1365046"/>
                  </a:lnTo>
                  <a:lnTo>
                    <a:pt x="55305" y="1419910"/>
                  </a:lnTo>
                  <a:lnTo>
                    <a:pt x="43827" y="1474774"/>
                  </a:lnTo>
                  <a:lnTo>
                    <a:pt x="41303" y="1488466"/>
                  </a:lnTo>
                  <a:lnTo>
                    <a:pt x="38493" y="1502015"/>
                  </a:lnTo>
                  <a:lnTo>
                    <a:pt x="27156" y="1574238"/>
                  </a:lnTo>
                  <a:lnTo>
                    <a:pt x="23992" y="1621078"/>
                  </a:lnTo>
                  <a:lnTo>
                    <a:pt x="23649" y="1668488"/>
                  </a:lnTo>
                  <a:lnTo>
                    <a:pt x="26111" y="1716328"/>
                  </a:lnTo>
                  <a:lnTo>
                    <a:pt x="31359" y="1764453"/>
                  </a:lnTo>
                  <a:lnTo>
                    <a:pt x="39374" y="1812721"/>
                  </a:lnTo>
                  <a:lnTo>
                    <a:pt x="50141" y="1860989"/>
                  </a:lnTo>
                  <a:lnTo>
                    <a:pt x="63640" y="1909114"/>
                  </a:lnTo>
                  <a:lnTo>
                    <a:pt x="79599" y="1959235"/>
                  </a:lnTo>
                  <a:lnTo>
                    <a:pt x="92925" y="2007235"/>
                  </a:lnTo>
                  <a:lnTo>
                    <a:pt x="103910" y="2053187"/>
                  </a:lnTo>
                  <a:lnTo>
                    <a:pt x="112846" y="2097163"/>
                  </a:lnTo>
                  <a:lnTo>
                    <a:pt x="120027" y="2139237"/>
                  </a:lnTo>
                  <a:lnTo>
                    <a:pt x="128834" y="2186328"/>
                  </a:lnTo>
                  <a:lnTo>
                    <a:pt x="138636" y="2233707"/>
                  </a:lnTo>
                  <a:lnTo>
                    <a:pt x="149448" y="2281437"/>
                  </a:lnTo>
                  <a:lnTo>
                    <a:pt x="161284" y="2329578"/>
                  </a:lnTo>
                  <a:lnTo>
                    <a:pt x="174157" y="2378194"/>
                  </a:lnTo>
                  <a:lnTo>
                    <a:pt x="188082" y="2427346"/>
                  </a:lnTo>
                  <a:lnTo>
                    <a:pt x="203071" y="2477095"/>
                  </a:lnTo>
                  <a:lnTo>
                    <a:pt x="219139" y="2527504"/>
                  </a:lnTo>
                  <a:lnTo>
                    <a:pt x="236299" y="2578634"/>
                  </a:lnTo>
                  <a:lnTo>
                    <a:pt x="254566" y="2630547"/>
                  </a:lnTo>
                  <a:lnTo>
                    <a:pt x="273952" y="2683305"/>
                  </a:lnTo>
                  <a:lnTo>
                    <a:pt x="295406" y="2725787"/>
                  </a:lnTo>
                  <a:lnTo>
                    <a:pt x="337173" y="2810179"/>
                  </a:lnTo>
                  <a:lnTo>
                    <a:pt x="357771" y="2850946"/>
                  </a:lnTo>
                  <a:lnTo>
                    <a:pt x="397015" y="2926574"/>
                  </a:lnTo>
                  <a:lnTo>
                    <a:pt x="416065" y="2964746"/>
                  </a:lnTo>
                  <a:lnTo>
                    <a:pt x="433971" y="3003346"/>
                  </a:lnTo>
                  <a:lnTo>
                    <a:pt x="455844" y="3047894"/>
                  </a:lnTo>
                  <a:lnTo>
                    <a:pt x="475853" y="3093036"/>
                  </a:lnTo>
                  <a:lnTo>
                    <a:pt x="494170" y="3138601"/>
                  </a:lnTo>
                  <a:lnTo>
                    <a:pt x="510962" y="3184419"/>
                  </a:lnTo>
                  <a:lnTo>
                    <a:pt x="526400" y="3230323"/>
                  </a:lnTo>
                  <a:lnTo>
                    <a:pt x="540652" y="3276142"/>
                  </a:lnTo>
                  <a:lnTo>
                    <a:pt x="546940" y="3295954"/>
                  </a:lnTo>
                  <a:close/>
                </a:path>
              </a:pathLst>
            </a:custGeom>
            <a:solidFill>
              <a:srgbClr val="B69C9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4191"/>
            <a:ext cx="2713148" cy="231533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052827" y="5789676"/>
            <a:ext cx="2068830" cy="996950"/>
          </a:xfrm>
          <a:custGeom>
            <a:avLst/>
            <a:gdLst/>
            <a:ahLst/>
            <a:cxnLst/>
            <a:rect l="l" t="t" r="r" b="b"/>
            <a:pathLst>
              <a:path w="2068829" h="996950">
                <a:moveTo>
                  <a:pt x="47141" y="996695"/>
                </a:moveTo>
                <a:lnTo>
                  <a:pt x="0" y="996695"/>
                </a:lnTo>
                <a:lnTo>
                  <a:pt x="9221" y="986670"/>
                </a:lnTo>
                <a:lnTo>
                  <a:pt x="20246" y="972883"/>
                </a:lnTo>
                <a:lnTo>
                  <a:pt x="30414" y="958810"/>
                </a:lnTo>
                <a:lnTo>
                  <a:pt x="39868" y="944879"/>
                </a:lnTo>
                <a:lnTo>
                  <a:pt x="56822" y="922781"/>
                </a:lnTo>
                <a:lnTo>
                  <a:pt x="65800" y="911447"/>
                </a:lnTo>
                <a:lnTo>
                  <a:pt x="74920" y="900684"/>
                </a:lnTo>
                <a:lnTo>
                  <a:pt x="80397" y="894754"/>
                </a:lnTo>
                <a:lnTo>
                  <a:pt x="85588" y="888682"/>
                </a:lnTo>
                <a:lnTo>
                  <a:pt x="90779" y="882895"/>
                </a:lnTo>
                <a:lnTo>
                  <a:pt x="96256" y="877823"/>
                </a:lnTo>
                <a:lnTo>
                  <a:pt x="128641" y="838771"/>
                </a:lnTo>
                <a:lnTo>
                  <a:pt x="144262" y="818887"/>
                </a:lnTo>
                <a:lnTo>
                  <a:pt x="158740" y="798575"/>
                </a:lnTo>
                <a:lnTo>
                  <a:pt x="169527" y="783121"/>
                </a:lnTo>
                <a:lnTo>
                  <a:pt x="181028" y="768667"/>
                </a:lnTo>
                <a:lnTo>
                  <a:pt x="192816" y="755070"/>
                </a:lnTo>
                <a:lnTo>
                  <a:pt x="204460" y="742187"/>
                </a:lnTo>
                <a:lnTo>
                  <a:pt x="219247" y="725209"/>
                </a:lnTo>
                <a:lnTo>
                  <a:pt x="233607" y="708088"/>
                </a:lnTo>
                <a:lnTo>
                  <a:pt x="247108" y="690109"/>
                </a:lnTo>
                <a:lnTo>
                  <a:pt x="259324" y="670559"/>
                </a:lnTo>
                <a:lnTo>
                  <a:pt x="271584" y="653700"/>
                </a:lnTo>
                <a:lnTo>
                  <a:pt x="302377" y="610576"/>
                </a:lnTo>
                <a:lnTo>
                  <a:pt x="334381" y="568642"/>
                </a:lnTo>
                <a:lnTo>
                  <a:pt x="369242" y="529280"/>
                </a:lnTo>
                <a:lnTo>
                  <a:pt x="408676" y="493775"/>
                </a:lnTo>
                <a:lnTo>
                  <a:pt x="417320" y="485750"/>
                </a:lnTo>
                <a:lnTo>
                  <a:pt x="425249" y="477583"/>
                </a:lnTo>
                <a:lnTo>
                  <a:pt x="432893" y="469129"/>
                </a:lnTo>
                <a:lnTo>
                  <a:pt x="440680" y="460247"/>
                </a:lnTo>
                <a:lnTo>
                  <a:pt x="459159" y="441388"/>
                </a:lnTo>
                <a:lnTo>
                  <a:pt x="468755" y="432172"/>
                </a:lnTo>
                <a:lnTo>
                  <a:pt x="478780" y="423671"/>
                </a:lnTo>
                <a:lnTo>
                  <a:pt x="491972" y="413527"/>
                </a:lnTo>
                <a:lnTo>
                  <a:pt x="504307" y="401954"/>
                </a:lnTo>
                <a:lnTo>
                  <a:pt x="527548" y="377951"/>
                </a:lnTo>
                <a:lnTo>
                  <a:pt x="537883" y="365664"/>
                </a:lnTo>
                <a:lnTo>
                  <a:pt x="548503" y="353948"/>
                </a:lnTo>
                <a:lnTo>
                  <a:pt x="559695" y="342804"/>
                </a:lnTo>
                <a:lnTo>
                  <a:pt x="571744" y="332231"/>
                </a:lnTo>
                <a:lnTo>
                  <a:pt x="584674" y="321182"/>
                </a:lnTo>
                <a:lnTo>
                  <a:pt x="596319" y="308990"/>
                </a:lnTo>
                <a:lnTo>
                  <a:pt x="607106" y="296227"/>
                </a:lnTo>
                <a:lnTo>
                  <a:pt x="627822" y="270724"/>
                </a:lnTo>
                <a:lnTo>
                  <a:pt x="638609" y="258127"/>
                </a:lnTo>
                <a:lnTo>
                  <a:pt x="650254" y="246387"/>
                </a:lnTo>
                <a:lnTo>
                  <a:pt x="663184" y="236219"/>
                </a:lnTo>
                <a:lnTo>
                  <a:pt x="680710" y="216717"/>
                </a:lnTo>
                <a:lnTo>
                  <a:pt x="721477" y="182856"/>
                </a:lnTo>
                <a:lnTo>
                  <a:pt x="788438" y="134826"/>
                </a:lnTo>
                <a:lnTo>
                  <a:pt x="835015" y="102869"/>
                </a:lnTo>
                <a:lnTo>
                  <a:pt x="882164" y="72056"/>
                </a:lnTo>
                <a:lnTo>
                  <a:pt x="929884" y="42671"/>
                </a:lnTo>
                <a:lnTo>
                  <a:pt x="983796" y="15620"/>
                </a:lnTo>
                <a:lnTo>
                  <a:pt x="1045708" y="0"/>
                </a:lnTo>
                <a:lnTo>
                  <a:pt x="1059424" y="0"/>
                </a:lnTo>
                <a:lnTo>
                  <a:pt x="1101667" y="2571"/>
                </a:lnTo>
                <a:lnTo>
                  <a:pt x="1143625" y="10286"/>
                </a:lnTo>
                <a:lnTo>
                  <a:pt x="1185011" y="23145"/>
                </a:lnTo>
                <a:lnTo>
                  <a:pt x="1198092" y="28955"/>
                </a:lnTo>
                <a:lnTo>
                  <a:pt x="1077712" y="28955"/>
                </a:lnTo>
                <a:lnTo>
                  <a:pt x="1059972" y="29551"/>
                </a:lnTo>
                <a:lnTo>
                  <a:pt x="1012180" y="39623"/>
                </a:lnTo>
                <a:lnTo>
                  <a:pt x="975032" y="56197"/>
                </a:lnTo>
                <a:lnTo>
                  <a:pt x="939028" y="76200"/>
                </a:lnTo>
                <a:lnTo>
                  <a:pt x="892893" y="104546"/>
                </a:lnTo>
                <a:lnTo>
                  <a:pt x="849392" y="132892"/>
                </a:lnTo>
                <a:lnTo>
                  <a:pt x="808232" y="161238"/>
                </a:lnTo>
                <a:lnTo>
                  <a:pt x="769120" y="189585"/>
                </a:lnTo>
                <a:lnTo>
                  <a:pt x="731764" y="217931"/>
                </a:lnTo>
                <a:lnTo>
                  <a:pt x="689092" y="256603"/>
                </a:lnTo>
                <a:lnTo>
                  <a:pt x="650992" y="298703"/>
                </a:lnTo>
                <a:lnTo>
                  <a:pt x="633990" y="318301"/>
                </a:lnTo>
                <a:lnTo>
                  <a:pt x="616702" y="337756"/>
                </a:lnTo>
                <a:lnTo>
                  <a:pt x="598271" y="356353"/>
                </a:lnTo>
                <a:lnTo>
                  <a:pt x="577840" y="373379"/>
                </a:lnTo>
                <a:lnTo>
                  <a:pt x="570720" y="380737"/>
                </a:lnTo>
                <a:lnTo>
                  <a:pt x="555337" y="397168"/>
                </a:lnTo>
                <a:lnTo>
                  <a:pt x="547360" y="405383"/>
                </a:lnTo>
                <a:lnTo>
                  <a:pt x="537025" y="417647"/>
                </a:lnTo>
                <a:lnTo>
                  <a:pt x="526405" y="429196"/>
                </a:lnTo>
                <a:lnTo>
                  <a:pt x="515213" y="439888"/>
                </a:lnTo>
                <a:lnTo>
                  <a:pt x="490901" y="459485"/>
                </a:lnTo>
                <a:lnTo>
                  <a:pt x="479352" y="470534"/>
                </a:lnTo>
                <a:lnTo>
                  <a:pt x="468660" y="482155"/>
                </a:lnTo>
                <a:lnTo>
                  <a:pt x="458968" y="493775"/>
                </a:lnTo>
                <a:lnTo>
                  <a:pt x="450300" y="502896"/>
                </a:lnTo>
                <a:lnTo>
                  <a:pt x="442204" y="511873"/>
                </a:lnTo>
                <a:lnTo>
                  <a:pt x="434108" y="520564"/>
                </a:lnTo>
                <a:lnTo>
                  <a:pt x="425440" y="528827"/>
                </a:lnTo>
                <a:lnTo>
                  <a:pt x="405009" y="546568"/>
                </a:lnTo>
                <a:lnTo>
                  <a:pt x="385435" y="565594"/>
                </a:lnTo>
                <a:lnTo>
                  <a:pt x="367576" y="586049"/>
                </a:lnTo>
                <a:lnTo>
                  <a:pt x="352288" y="608075"/>
                </a:lnTo>
                <a:lnTo>
                  <a:pt x="345668" y="617196"/>
                </a:lnTo>
                <a:lnTo>
                  <a:pt x="339334" y="626173"/>
                </a:lnTo>
                <a:lnTo>
                  <a:pt x="333000" y="634864"/>
                </a:lnTo>
                <a:lnTo>
                  <a:pt x="326380" y="643127"/>
                </a:lnTo>
                <a:lnTo>
                  <a:pt x="317331" y="653700"/>
                </a:lnTo>
                <a:lnTo>
                  <a:pt x="308854" y="664844"/>
                </a:lnTo>
                <a:lnTo>
                  <a:pt x="301520" y="676560"/>
                </a:lnTo>
                <a:lnTo>
                  <a:pt x="295900" y="688847"/>
                </a:lnTo>
                <a:lnTo>
                  <a:pt x="294376" y="690371"/>
                </a:lnTo>
                <a:lnTo>
                  <a:pt x="280708" y="706611"/>
                </a:lnTo>
                <a:lnTo>
                  <a:pt x="267325" y="723137"/>
                </a:lnTo>
                <a:lnTo>
                  <a:pt x="254514" y="739663"/>
                </a:lnTo>
                <a:lnTo>
                  <a:pt x="227653" y="776192"/>
                </a:lnTo>
                <a:lnTo>
                  <a:pt x="212461" y="795908"/>
                </a:lnTo>
                <a:lnTo>
                  <a:pt x="196697" y="815053"/>
                </a:lnTo>
                <a:lnTo>
                  <a:pt x="167884" y="847343"/>
                </a:lnTo>
                <a:lnTo>
                  <a:pt x="150572" y="867084"/>
                </a:lnTo>
                <a:lnTo>
                  <a:pt x="133403" y="887539"/>
                </a:lnTo>
                <a:lnTo>
                  <a:pt x="117092" y="908851"/>
                </a:lnTo>
                <a:lnTo>
                  <a:pt x="102352" y="931163"/>
                </a:lnTo>
                <a:lnTo>
                  <a:pt x="88136" y="950047"/>
                </a:lnTo>
                <a:lnTo>
                  <a:pt x="73206" y="967930"/>
                </a:lnTo>
                <a:lnTo>
                  <a:pt x="57989" y="984956"/>
                </a:lnTo>
                <a:lnTo>
                  <a:pt x="47141" y="996695"/>
                </a:lnTo>
                <a:close/>
              </a:path>
              <a:path w="2068829" h="996950">
                <a:moveTo>
                  <a:pt x="2068336" y="996695"/>
                </a:moveTo>
                <a:lnTo>
                  <a:pt x="2039769" y="996695"/>
                </a:lnTo>
                <a:lnTo>
                  <a:pt x="2027926" y="971549"/>
                </a:lnTo>
                <a:lnTo>
                  <a:pt x="2010114" y="928734"/>
                </a:lnTo>
                <a:lnTo>
                  <a:pt x="1995231" y="888682"/>
                </a:lnTo>
                <a:lnTo>
                  <a:pt x="1978488" y="841508"/>
                </a:lnTo>
                <a:lnTo>
                  <a:pt x="1959318" y="795076"/>
                </a:lnTo>
                <a:lnTo>
                  <a:pt x="1938200" y="749236"/>
                </a:lnTo>
                <a:lnTo>
                  <a:pt x="1915686" y="704031"/>
                </a:lnTo>
                <a:lnTo>
                  <a:pt x="1892325" y="659503"/>
                </a:lnTo>
                <a:lnTo>
                  <a:pt x="1868668" y="615695"/>
                </a:lnTo>
                <a:lnTo>
                  <a:pt x="1844475" y="579881"/>
                </a:lnTo>
                <a:lnTo>
                  <a:pt x="1821424" y="548639"/>
                </a:lnTo>
                <a:lnTo>
                  <a:pt x="1808899" y="534661"/>
                </a:lnTo>
                <a:lnTo>
                  <a:pt x="1796659" y="520255"/>
                </a:lnTo>
                <a:lnTo>
                  <a:pt x="1784991" y="505562"/>
                </a:lnTo>
                <a:lnTo>
                  <a:pt x="1774180" y="490727"/>
                </a:lnTo>
                <a:lnTo>
                  <a:pt x="1772656" y="490727"/>
                </a:lnTo>
                <a:lnTo>
                  <a:pt x="1737080" y="448341"/>
                </a:lnTo>
                <a:lnTo>
                  <a:pt x="1700647" y="406526"/>
                </a:lnTo>
                <a:lnTo>
                  <a:pt x="1662499" y="366426"/>
                </a:lnTo>
                <a:lnTo>
                  <a:pt x="1621780" y="329183"/>
                </a:lnTo>
                <a:lnTo>
                  <a:pt x="1621780" y="327659"/>
                </a:lnTo>
                <a:lnTo>
                  <a:pt x="1585753" y="291425"/>
                </a:lnTo>
                <a:lnTo>
                  <a:pt x="1548323" y="258762"/>
                </a:lnTo>
                <a:lnTo>
                  <a:pt x="1508333" y="228368"/>
                </a:lnTo>
                <a:lnTo>
                  <a:pt x="1466149" y="200460"/>
                </a:lnTo>
                <a:lnTo>
                  <a:pt x="1422136" y="175259"/>
                </a:lnTo>
                <a:lnTo>
                  <a:pt x="1375083" y="150113"/>
                </a:lnTo>
                <a:lnTo>
                  <a:pt x="1272212" y="93344"/>
                </a:lnTo>
                <a:lnTo>
                  <a:pt x="1216396" y="64007"/>
                </a:lnTo>
                <a:lnTo>
                  <a:pt x="1180153" y="48886"/>
                </a:lnTo>
                <a:lnTo>
                  <a:pt x="1110526" y="31217"/>
                </a:lnTo>
                <a:lnTo>
                  <a:pt x="1077712" y="28955"/>
                </a:lnTo>
                <a:lnTo>
                  <a:pt x="1198092" y="28955"/>
                </a:lnTo>
                <a:lnTo>
                  <a:pt x="1257258" y="57411"/>
                </a:lnTo>
                <a:lnTo>
                  <a:pt x="1318980" y="91082"/>
                </a:lnTo>
                <a:lnTo>
                  <a:pt x="1348984" y="108203"/>
                </a:lnTo>
                <a:lnTo>
                  <a:pt x="1457188" y="167639"/>
                </a:lnTo>
                <a:lnTo>
                  <a:pt x="1504480" y="195905"/>
                </a:lnTo>
                <a:lnTo>
                  <a:pt x="1548628" y="229171"/>
                </a:lnTo>
                <a:lnTo>
                  <a:pt x="1590490" y="265580"/>
                </a:lnTo>
                <a:lnTo>
                  <a:pt x="1630924" y="303275"/>
                </a:lnTo>
                <a:lnTo>
                  <a:pt x="1645807" y="318110"/>
                </a:lnTo>
                <a:lnTo>
                  <a:pt x="1660833" y="332803"/>
                </a:lnTo>
                <a:lnTo>
                  <a:pt x="1676144" y="347209"/>
                </a:lnTo>
                <a:lnTo>
                  <a:pt x="1691884" y="361187"/>
                </a:lnTo>
                <a:lnTo>
                  <a:pt x="1693408" y="361187"/>
                </a:lnTo>
                <a:lnTo>
                  <a:pt x="1723690" y="395463"/>
                </a:lnTo>
                <a:lnTo>
                  <a:pt x="1754820" y="431178"/>
                </a:lnTo>
                <a:lnTo>
                  <a:pt x="1786372" y="468248"/>
                </a:lnTo>
                <a:lnTo>
                  <a:pt x="1817925" y="506588"/>
                </a:lnTo>
                <a:lnTo>
                  <a:pt x="1849054" y="546113"/>
                </a:lnTo>
                <a:lnTo>
                  <a:pt x="1879336" y="586739"/>
                </a:lnTo>
                <a:lnTo>
                  <a:pt x="1880860" y="588263"/>
                </a:lnTo>
                <a:lnTo>
                  <a:pt x="1902741" y="626173"/>
                </a:lnTo>
                <a:lnTo>
                  <a:pt x="1926043" y="668560"/>
                </a:lnTo>
                <a:lnTo>
                  <a:pt x="1949550" y="714012"/>
                </a:lnTo>
                <a:lnTo>
                  <a:pt x="1972398" y="761731"/>
                </a:lnTo>
                <a:lnTo>
                  <a:pt x="1993636" y="810768"/>
                </a:lnTo>
                <a:lnTo>
                  <a:pt x="2002256" y="829317"/>
                </a:lnTo>
                <a:lnTo>
                  <a:pt x="2010019" y="848296"/>
                </a:lnTo>
                <a:lnTo>
                  <a:pt x="2017211" y="867560"/>
                </a:lnTo>
                <a:lnTo>
                  <a:pt x="2024116" y="886968"/>
                </a:lnTo>
                <a:lnTo>
                  <a:pt x="2031522" y="910042"/>
                </a:lnTo>
                <a:lnTo>
                  <a:pt x="2039928" y="933259"/>
                </a:lnTo>
                <a:lnTo>
                  <a:pt x="2049191" y="956190"/>
                </a:lnTo>
                <a:lnTo>
                  <a:pt x="2059168" y="978407"/>
                </a:lnTo>
                <a:lnTo>
                  <a:pt x="2068336" y="996695"/>
                </a:lnTo>
                <a:close/>
              </a:path>
            </a:pathLst>
          </a:custGeom>
          <a:solidFill>
            <a:srgbClr val="D8DDB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7185279" y="774191"/>
            <a:ext cx="3504565" cy="1353185"/>
            <a:chOff x="7185279" y="774191"/>
            <a:chExt cx="3504565" cy="1353185"/>
          </a:xfrm>
        </p:grpSpPr>
        <p:sp>
          <p:nvSpPr>
            <p:cNvPr id="9" name="object 9"/>
            <p:cNvSpPr/>
            <p:nvPr/>
          </p:nvSpPr>
          <p:spPr>
            <a:xfrm>
              <a:off x="9041536" y="774191"/>
              <a:ext cx="1647825" cy="1353185"/>
            </a:xfrm>
            <a:custGeom>
              <a:avLst/>
              <a:gdLst/>
              <a:ahLst/>
              <a:cxnLst/>
              <a:rect l="l" t="t" r="r" b="b"/>
              <a:pathLst>
                <a:path w="1647825" h="1353185">
                  <a:moveTo>
                    <a:pt x="1396339" y="1299972"/>
                  </a:moveTo>
                  <a:lnTo>
                    <a:pt x="1387457" y="1299638"/>
                  </a:lnTo>
                  <a:lnTo>
                    <a:pt x="1379004" y="1298448"/>
                  </a:lnTo>
                  <a:lnTo>
                    <a:pt x="1370836" y="1296114"/>
                  </a:lnTo>
                  <a:lnTo>
                    <a:pt x="1362811" y="1292352"/>
                  </a:lnTo>
                  <a:lnTo>
                    <a:pt x="1331045" y="1283565"/>
                  </a:lnTo>
                  <a:lnTo>
                    <a:pt x="1298423" y="1276921"/>
                  </a:lnTo>
                  <a:lnTo>
                    <a:pt x="1266371" y="1267706"/>
                  </a:lnTo>
                  <a:lnTo>
                    <a:pt x="1236320" y="1251204"/>
                  </a:lnTo>
                  <a:lnTo>
                    <a:pt x="1223056" y="1243703"/>
                  </a:lnTo>
                  <a:lnTo>
                    <a:pt x="1209078" y="1238059"/>
                  </a:lnTo>
                  <a:lnTo>
                    <a:pt x="1195386" y="1232130"/>
                  </a:lnTo>
                  <a:lnTo>
                    <a:pt x="1182979" y="1223772"/>
                  </a:lnTo>
                  <a:lnTo>
                    <a:pt x="1136878" y="1211080"/>
                  </a:lnTo>
                  <a:lnTo>
                    <a:pt x="1095350" y="1189672"/>
                  </a:lnTo>
                  <a:lnTo>
                    <a:pt x="1016864" y="1138428"/>
                  </a:lnTo>
                  <a:lnTo>
                    <a:pt x="1000790" y="1127521"/>
                  </a:lnTo>
                  <a:lnTo>
                    <a:pt x="965215" y="1109710"/>
                  </a:lnTo>
                  <a:lnTo>
                    <a:pt x="948284" y="1098804"/>
                  </a:lnTo>
                  <a:lnTo>
                    <a:pt x="942188" y="1094232"/>
                  </a:lnTo>
                  <a:lnTo>
                    <a:pt x="939139" y="1088136"/>
                  </a:lnTo>
                  <a:lnTo>
                    <a:pt x="933043" y="1085088"/>
                  </a:lnTo>
                  <a:lnTo>
                    <a:pt x="892753" y="1053584"/>
                  </a:lnTo>
                  <a:lnTo>
                    <a:pt x="824839" y="1014984"/>
                  </a:lnTo>
                  <a:lnTo>
                    <a:pt x="809814" y="1005125"/>
                  </a:lnTo>
                  <a:lnTo>
                    <a:pt x="796074" y="994410"/>
                  </a:lnTo>
                  <a:lnTo>
                    <a:pt x="782620" y="983694"/>
                  </a:lnTo>
                  <a:lnTo>
                    <a:pt x="768452" y="973836"/>
                  </a:lnTo>
                  <a:lnTo>
                    <a:pt x="724442" y="945337"/>
                  </a:lnTo>
                  <a:lnTo>
                    <a:pt x="590921" y="860802"/>
                  </a:lnTo>
                  <a:lnTo>
                    <a:pt x="546538" y="832144"/>
                  </a:lnTo>
                  <a:lnTo>
                    <a:pt x="502529" y="802845"/>
                  </a:lnTo>
                  <a:lnTo>
                    <a:pt x="459079" y="772667"/>
                  </a:lnTo>
                  <a:lnTo>
                    <a:pt x="416217" y="741283"/>
                  </a:lnTo>
                  <a:lnTo>
                    <a:pt x="374497" y="710184"/>
                  </a:lnTo>
                  <a:lnTo>
                    <a:pt x="333921" y="677941"/>
                  </a:lnTo>
                  <a:lnTo>
                    <a:pt x="294487" y="643128"/>
                  </a:lnTo>
                  <a:lnTo>
                    <a:pt x="257254" y="604654"/>
                  </a:lnTo>
                  <a:lnTo>
                    <a:pt x="223539" y="563942"/>
                  </a:lnTo>
                  <a:lnTo>
                    <a:pt x="192757" y="521363"/>
                  </a:lnTo>
                  <a:lnTo>
                    <a:pt x="164321" y="477291"/>
                  </a:lnTo>
                  <a:lnTo>
                    <a:pt x="137644" y="432100"/>
                  </a:lnTo>
                  <a:lnTo>
                    <a:pt x="112141" y="386162"/>
                  </a:lnTo>
                  <a:lnTo>
                    <a:pt x="87224" y="339852"/>
                  </a:lnTo>
                  <a:lnTo>
                    <a:pt x="59791" y="271462"/>
                  </a:lnTo>
                  <a:lnTo>
                    <a:pt x="48647" y="235481"/>
                  </a:lnTo>
                  <a:lnTo>
                    <a:pt x="36931" y="199644"/>
                  </a:lnTo>
                  <a:lnTo>
                    <a:pt x="26192" y="169854"/>
                  </a:lnTo>
                  <a:lnTo>
                    <a:pt x="15024" y="139636"/>
                  </a:lnTo>
                  <a:lnTo>
                    <a:pt x="7571" y="108561"/>
                  </a:lnTo>
                  <a:lnTo>
                    <a:pt x="7976" y="76200"/>
                  </a:lnTo>
                  <a:lnTo>
                    <a:pt x="475" y="52411"/>
                  </a:lnTo>
                  <a:lnTo>
                    <a:pt x="546" y="27622"/>
                  </a:lnTo>
                  <a:lnTo>
                    <a:pt x="903" y="3119"/>
                  </a:lnTo>
                  <a:lnTo>
                    <a:pt x="0" y="0"/>
                  </a:lnTo>
                  <a:lnTo>
                    <a:pt x="1647799" y="0"/>
                  </a:lnTo>
                  <a:lnTo>
                    <a:pt x="1647799" y="1298448"/>
                  </a:lnTo>
                  <a:lnTo>
                    <a:pt x="1426822" y="1298448"/>
                  </a:lnTo>
                  <a:lnTo>
                    <a:pt x="1418843" y="1298686"/>
                  </a:lnTo>
                  <a:lnTo>
                    <a:pt x="1404858" y="1299638"/>
                  </a:lnTo>
                  <a:lnTo>
                    <a:pt x="1406308" y="1299638"/>
                  </a:lnTo>
                  <a:lnTo>
                    <a:pt x="1396339" y="1299972"/>
                  </a:lnTo>
                  <a:close/>
                </a:path>
                <a:path w="1647825" h="1353185">
                  <a:moveTo>
                    <a:pt x="1647799" y="1353006"/>
                  </a:moveTo>
                  <a:lnTo>
                    <a:pt x="1643679" y="1352126"/>
                  </a:lnTo>
                  <a:lnTo>
                    <a:pt x="1597127" y="1343215"/>
                  </a:lnTo>
                  <a:lnTo>
                    <a:pt x="1550828" y="1333669"/>
                  </a:lnTo>
                  <a:lnTo>
                    <a:pt x="1505122" y="1321837"/>
                  </a:lnTo>
                  <a:lnTo>
                    <a:pt x="1460348" y="1306068"/>
                  </a:lnTo>
                  <a:lnTo>
                    <a:pt x="1452108" y="1302305"/>
                  </a:lnTo>
                  <a:lnTo>
                    <a:pt x="1443583" y="1299972"/>
                  </a:lnTo>
                  <a:lnTo>
                    <a:pt x="1434377" y="1298686"/>
                  </a:lnTo>
                  <a:lnTo>
                    <a:pt x="1432705" y="1298686"/>
                  </a:lnTo>
                  <a:lnTo>
                    <a:pt x="1426819" y="1298448"/>
                  </a:lnTo>
                  <a:lnTo>
                    <a:pt x="1647799" y="1298448"/>
                  </a:lnTo>
                  <a:lnTo>
                    <a:pt x="1647799" y="1353006"/>
                  </a:lnTo>
                  <a:close/>
                </a:path>
              </a:pathLst>
            </a:custGeom>
            <a:solidFill>
              <a:srgbClr val="D8DDBF">
                <a:alpha val="6562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85279" y="774191"/>
              <a:ext cx="3504565" cy="1346200"/>
            </a:xfrm>
            <a:custGeom>
              <a:avLst/>
              <a:gdLst/>
              <a:ahLst/>
              <a:cxnLst/>
              <a:rect l="l" t="t" r="r" b="b"/>
              <a:pathLst>
                <a:path w="3504565" h="1346200">
                  <a:moveTo>
                    <a:pt x="562141" y="419100"/>
                  </a:moveTo>
                  <a:lnTo>
                    <a:pt x="517017" y="419100"/>
                  </a:lnTo>
                  <a:lnTo>
                    <a:pt x="506634" y="406400"/>
                  </a:lnTo>
                  <a:lnTo>
                    <a:pt x="495681" y="393700"/>
                  </a:lnTo>
                  <a:lnTo>
                    <a:pt x="472821" y="393700"/>
                  </a:lnTo>
                  <a:lnTo>
                    <a:pt x="427101" y="368300"/>
                  </a:lnTo>
                  <a:lnTo>
                    <a:pt x="404240" y="368300"/>
                  </a:lnTo>
                  <a:lnTo>
                    <a:pt x="359911" y="342900"/>
                  </a:lnTo>
                  <a:lnTo>
                    <a:pt x="315792" y="330200"/>
                  </a:lnTo>
                  <a:lnTo>
                    <a:pt x="272605" y="304800"/>
                  </a:lnTo>
                  <a:lnTo>
                    <a:pt x="231069" y="292100"/>
                  </a:lnTo>
                  <a:lnTo>
                    <a:pt x="191903" y="266700"/>
                  </a:lnTo>
                  <a:lnTo>
                    <a:pt x="131754" y="203200"/>
                  </a:lnTo>
                  <a:lnTo>
                    <a:pt x="109537" y="165100"/>
                  </a:lnTo>
                  <a:lnTo>
                    <a:pt x="88749" y="139700"/>
                  </a:lnTo>
                  <a:lnTo>
                    <a:pt x="68960" y="114300"/>
                  </a:lnTo>
                  <a:lnTo>
                    <a:pt x="59816" y="101600"/>
                  </a:lnTo>
                  <a:lnTo>
                    <a:pt x="41529" y="63500"/>
                  </a:lnTo>
                  <a:lnTo>
                    <a:pt x="32385" y="50800"/>
                  </a:lnTo>
                  <a:lnTo>
                    <a:pt x="16764" y="25400"/>
                  </a:lnTo>
                  <a:lnTo>
                    <a:pt x="0" y="0"/>
                  </a:lnTo>
                  <a:lnTo>
                    <a:pt x="15150" y="0"/>
                  </a:lnTo>
                  <a:lnTo>
                    <a:pt x="25503" y="12700"/>
                  </a:lnTo>
                  <a:lnTo>
                    <a:pt x="40005" y="38100"/>
                  </a:lnTo>
                  <a:lnTo>
                    <a:pt x="51172" y="50800"/>
                  </a:lnTo>
                  <a:lnTo>
                    <a:pt x="61912" y="63500"/>
                  </a:lnTo>
                  <a:lnTo>
                    <a:pt x="72366" y="76200"/>
                  </a:lnTo>
                  <a:lnTo>
                    <a:pt x="82676" y="101600"/>
                  </a:lnTo>
                  <a:lnTo>
                    <a:pt x="109727" y="139700"/>
                  </a:lnTo>
                  <a:lnTo>
                    <a:pt x="139064" y="177800"/>
                  </a:lnTo>
                  <a:lnTo>
                    <a:pt x="171830" y="215900"/>
                  </a:lnTo>
                  <a:lnTo>
                    <a:pt x="209169" y="254000"/>
                  </a:lnTo>
                  <a:lnTo>
                    <a:pt x="253269" y="279400"/>
                  </a:lnTo>
                  <a:lnTo>
                    <a:pt x="300228" y="304800"/>
                  </a:lnTo>
                  <a:lnTo>
                    <a:pt x="348900" y="330200"/>
                  </a:lnTo>
                  <a:lnTo>
                    <a:pt x="398144" y="342900"/>
                  </a:lnTo>
                  <a:lnTo>
                    <a:pt x="479107" y="368300"/>
                  </a:lnTo>
                  <a:lnTo>
                    <a:pt x="518802" y="393700"/>
                  </a:lnTo>
                  <a:lnTo>
                    <a:pt x="556640" y="406400"/>
                  </a:lnTo>
                  <a:lnTo>
                    <a:pt x="562141" y="419100"/>
                  </a:lnTo>
                  <a:close/>
                </a:path>
                <a:path w="3504565" h="1346200">
                  <a:moveTo>
                    <a:pt x="1196459" y="330200"/>
                  </a:moveTo>
                  <a:lnTo>
                    <a:pt x="1011555" y="330200"/>
                  </a:lnTo>
                  <a:lnTo>
                    <a:pt x="930021" y="304800"/>
                  </a:lnTo>
                  <a:lnTo>
                    <a:pt x="895159" y="292100"/>
                  </a:lnTo>
                  <a:lnTo>
                    <a:pt x="861441" y="279400"/>
                  </a:lnTo>
                  <a:lnTo>
                    <a:pt x="828865" y="254000"/>
                  </a:lnTo>
                  <a:lnTo>
                    <a:pt x="797433" y="241300"/>
                  </a:lnTo>
                  <a:lnTo>
                    <a:pt x="779788" y="228600"/>
                  </a:lnTo>
                  <a:lnTo>
                    <a:pt x="724281" y="190500"/>
                  </a:lnTo>
                  <a:lnTo>
                    <a:pt x="698397" y="177800"/>
                  </a:lnTo>
                  <a:lnTo>
                    <a:pt x="671512" y="165100"/>
                  </a:lnTo>
                  <a:lnTo>
                    <a:pt x="644342" y="165100"/>
                  </a:lnTo>
                  <a:lnTo>
                    <a:pt x="617601" y="152400"/>
                  </a:lnTo>
                  <a:lnTo>
                    <a:pt x="570428" y="139700"/>
                  </a:lnTo>
                  <a:lnTo>
                    <a:pt x="523684" y="114300"/>
                  </a:lnTo>
                  <a:lnTo>
                    <a:pt x="478940" y="88900"/>
                  </a:lnTo>
                  <a:lnTo>
                    <a:pt x="437769" y="63500"/>
                  </a:lnTo>
                  <a:lnTo>
                    <a:pt x="401193" y="38100"/>
                  </a:lnTo>
                  <a:lnTo>
                    <a:pt x="369371" y="0"/>
                  </a:lnTo>
                  <a:lnTo>
                    <a:pt x="385510" y="0"/>
                  </a:lnTo>
                  <a:lnTo>
                    <a:pt x="410674" y="25400"/>
                  </a:lnTo>
                  <a:lnTo>
                    <a:pt x="448628" y="50800"/>
                  </a:lnTo>
                  <a:lnTo>
                    <a:pt x="491913" y="76200"/>
                  </a:lnTo>
                  <a:lnTo>
                    <a:pt x="540876" y="101600"/>
                  </a:lnTo>
                  <a:lnTo>
                    <a:pt x="595865" y="127000"/>
                  </a:lnTo>
                  <a:lnTo>
                    <a:pt x="657224" y="139700"/>
                  </a:lnTo>
                  <a:lnTo>
                    <a:pt x="699349" y="165100"/>
                  </a:lnTo>
                  <a:lnTo>
                    <a:pt x="739330" y="177800"/>
                  </a:lnTo>
                  <a:lnTo>
                    <a:pt x="777882" y="203200"/>
                  </a:lnTo>
                  <a:lnTo>
                    <a:pt x="815721" y="228600"/>
                  </a:lnTo>
                  <a:lnTo>
                    <a:pt x="910208" y="279400"/>
                  </a:lnTo>
                  <a:lnTo>
                    <a:pt x="1050369" y="317500"/>
                  </a:lnTo>
                  <a:lnTo>
                    <a:pt x="1163764" y="317500"/>
                  </a:lnTo>
                  <a:lnTo>
                    <a:pt x="1196459" y="330200"/>
                  </a:lnTo>
                  <a:close/>
                </a:path>
                <a:path w="3504565" h="1346200">
                  <a:moveTo>
                    <a:pt x="3120247" y="838200"/>
                  </a:moveTo>
                  <a:lnTo>
                    <a:pt x="3078480" y="838200"/>
                  </a:lnTo>
                  <a:lnTo>
                    <a:pt x="3085052" y="825500"/>
                  </a:lnTo>
                  <a:lnTo>
                    <a:pt x="3091053" y="812800"/>
                  </a:lnTo>
                  <a:lnTo>
                    <a:pt x="3099054" y="812800"/>
                  </a:lnTo>
                  <a:lnTo>
                    <a:pt x="3107055" y="800100"/>
                  </a:lnTo>
                  <a:lnTo>
                    <a:pt x="3115056" y="800100"/>
                  </a:lnTo>
                  <a:lnTo>
                    <a:pt x="3123057" y="787400"/>
                  </a:lnTo>
                  <a:lnTo>
                    <a:pt x="3150679" y="762000"/>
                  </a:lnTo>
                  <a:lnTo>
                    <a:pt x="3164848" y="749300"/>
                  </a:lnTo>
                  <a:lnTo>
                    <a:pt x="3179445" y="736600"/>
                  </a:lnTo>
                  <a:lnTo>
                    <a:pt x="3199304" y="711200"/>
                  </a:lnTo>
                  <a:lnTo>
                    <a:pt x="3221736" y="685800"/>
                  </a:lnTo>
                  <a:lnTo>
                    <a:pt x="3245882" y="660400"/>
                  </a:lnTo>
                  <a:lnTo>
                    <a:pt x="3270885" y="635000"/>
                  </a:lnTo>
                  <a:lnTo>
                    <a:pt x="3319843" y="584200"/>
                  </a:lnTo>
                  <a:lnTo>
                    <a:pt x="3365373" y="533400"/>
                  </a:lnTo>
                  <a:lnTo>
                    <a:pt x="3393159" y="495300"/>
                  </a:lnTo>
                  <a:lnTo>
                    <a:pt x="3419774" y="457200"/>
                  </a:lnTo>
                  <a:lnTo>
                    <a:pt x="3445145" y="419100"/>
                  </a:lnTo>
                  <a:lnTo>
                    <a:pt x="3469200" y="381000"/>
                  </a:lnTo>
                  <a:lnTo>
                    <a:pt x="3491864" y="342900"/>
                  </a:lnTo>
                  <a:lnTo>
                    <a:pt x="3504057" y="317500"/>
                  </a:lnTo>
                  <a:lnTo>
                    <a:pt x="3504057" y="355600"/>
                  </a:lnTo>
                  <a:lnTo>
                    <a:pt x="3481514" y="393700"/>
                  </a:lnTo>
                  <a:lnTo>
                    <a:pt x="3461385" y="431800"/>
                  </a:lnTo>
                  <a:lnTo>
                    <a:pt x="3459861" y="444500"/>
                  </a:lnTo>
                  <a:lnTo>
                    <a:pt x="3462909" y="444500"/>
                  </a:lnTo>
                  <a:lnTo>
                    <a:pt x="3467481" y="457200"/>
                  </a:lnTo>
                  <a:lnTo>
                    <a:pt x="3494972" y="457200"/>
                  </a:lnTo>
                  <a:lnTo>
                    <a:pt x="3485888" y="469900"/>
                  </a:lnTo>
                  <a:lnTo>
                    <a:pt x="3459670" y="495300"/>
                  </a:lnTo>
                  <a:lnTo>
                    <a:pt x="3434310" y="520700"/>
                  </a:lnTo>
                  <a:lnTo>
                    <a:pt x="3411093" y="546100"/>
                  </a:lnTo>
                  <a:lnTo>
                    <a:pt x="3404878" y="558800"/>
                  </a:lnTo>
                  <a:lnTo>
                    <a:pt x="3397949" y="571500"/>
                  </a:lnTo>
                  <a:lnTo>
                    <a:pt x="3390733" y="571500"/>
                  </a:lnTo>
                  <a:lnTo>
                    <a:pt x="3383661" y="584200"/>
                  </a:lnTo>
                  <a:lnTo>
                    <a:pt x="3352400" y="622300"/>
                  </a:lnTo>
                  <a:lnTo>
                    <a:pt x="3320116" y="660400"/>
                  </a:lnTo>
                  <a:lnTo>
                    <a:pt x="3285783" y="698500"/>
                  </a:lnTo>
                  <a:lnTo>
                    <a:pt x="3248378" y="723900"/>
                  </a:lnTo>
                  <a:lnTo>
                    <a:pt x="3206877" y="749300"/>
                  </a:lnTo>
                  <a:lnTo>
                    <a:pt x="3183588" y="762000"/>
                  </a:lnTo>
                  <a:lnTo>
                    <a:pt x="3163443" y="787400"/>
                  </a:lnTo>
                  <a:lnTo>
                    <a:pt x="3145583" y="800100"/>
                  </a:lnTo>
                  <a:lnTo>
                    <a:pt x="3129153" y="825500"/>
                  </a:lnTo>
                  <a:lnTo>
                    <a:pt x="3120247" y="838200"/>
                  </a:lnTo>
                  <a:close/>
                </a:path>
                <a:path w="3504565" h="1346200">
                  <a:moveTo>
                    <a:pt x="1276731" y="342900"/>
                  </a:moveTo>
                  <a:lnTo>
                    <a:pt x="1093089" y="342900"/>
                  </a:lnTo>
                  <a:lnTo>
                    <a:pt x="1052607" y="330200"/>
                  </a:lnTo>
                  <a:lnTo>
                    <a:pt x="1244727" y="330200"/>
                  </a:lnTo>
                  <a:lnTo>
                    <a:pt x="1276731" y="342900"/>
                  </a:lnTo>
                  <a:close/>
                </a:path>
                <a:path w="3504565" h="1346200">
                  <a:moveTo>
                    <a:pt x="2596729" y="1130300"/>
                  </a:moveTo>
                  <a:lnTo>
                    <a:pt x="2435562" y="1130300"/>
                  </a:lnTo>
                  <a:lnTo>
                    <a:pt x="2390049" y="1117600"/>
                  </a:lnTo>
                  <a:lnTo>
                    <a:pt x="2303559" y="1092200"/>
                  </a:lnTo>
                  <a:lnTo>
                    <a:pt x="2261997" y="1066800"/>
                  </a:lnTo>
                  <a:lnTo>
                    <a:pt x="2247424" y="1054100"/>
                  </a:lnTo>
                  <a:lnTo>
                    <a:pt x="2219992" y="1041400"/>
                  </a:lnTo>
                  <a:lnTo>
                    <a:pt x="2207133" y="1028700"/>
                  </a:lnTo>
                  <a:lnTo>
                    <a:pt x="2178962" y="1016000"/>
                  </a:lnTo>
                  <a:lnTo>
                    <a:pt x="2153221" y="990600"/>
                  </a:lnTo>
                  <a:lnTo>
                    <a:pt x="2128908" y="952500"/>
                  </a:lnTo>
                  <a:lnTo>
                    <a:pt x="2105025" y="927100"/>
                  </a:lnTo>
                  <a:lnTo>
                    <a:pt x="2090761" y="914400"/>
                  </a:lnTo>
                  <a:lnTo>
                    <a:pt x="2075497" y="889000"/>
                  </a:lnTo>
                  <a:lnTo>
                    <a:pt x="2059376" y="876300"/>
                  </a:lnTo>
                  <a:lnTo>
                    <a:pt x="2042541" y="863600"/>
                  </a:lnTo>
                  <a:lnTo>
                    <a:pt x="2023157" y="838200"/>
                  </a:lnTo>
                  <a:lnTo>
                    <a:pt x="2004060" y="825500"/>
                  </a:lnTo>
                  <a:lnTo>
                    <a:pt x="1985534" y="800100"/>
                  </a:lnTo>
                  <a:lnTo>
                    <a:pt x="1967865" y="787400"/>
                  </a:lnTo>
                  <a:lnTo>
                    <a:pt x="1931033" y="749300"/>
                  </a:lnTo>
                  <a:lnTo>
                    <a:pt x="1893396" y="711200"/>
                  </a:lnTo>
                  <a:lnTo>
                    <a:pt x="1854516" y="673100"/>
                  </a:lnTo>
                  <a:lnTo>
                    <a:pt x="1813953" y="635000"/>
                  </a:lnTo>
                  <a:lnTo>
                    <a:pt x="1771269" y="596900"/>
                  </a:lnTo>
                  <a:lnTo>
                    <a:pt x="1732925" y="584200"/>
                  </a:lnTo>
                  <a:lnTo>
                    <a:pt x="1694215" y="558800"/>
                  </a:lnTo>
                  <a:lnTo>
                    <a:pt x="1654408" y="533400"/>
                  </a:lnTo>
                  <a:lnTo>
                    <a:pt x="1612772" y="508000"/>
                  </a:lnTo>
                  <a:lnTo>
                    <a:pt x="1568576" y="469900"/>
                  </a:lnTo>
                  <a:lnTo>
                    <a:pt x="1521174" y="444500"/>
                  </a:lnTo>
                  <a:lnTo>
                    <a:pt x="1470992" y="419100"/>
                  </a:lnTo>
                  <a:lnTo>
                    <a:pt x="1312544" y="381000"/>
                  </a:lnTo>
                  <a:lnTo>
                    <a:pt x="1292209" y="368300"/>
                  </a:lnTo>
                  <a:lnTo>
                    <a:pt x="1272159" y="368300"/>
                  </a:lnTo>
                  <a:lnTo>
                    <a:pt x="1252109" y="355600"/>
                  </a:lnTo>
                  <a:lnTo>
                    <a:pt x="1231773" y="355600"/>
                  </a:lnTo>
                  <a:lnTo>
                    <a:pt x="1197887" y="342900"/>
                  </a:lnTo>
                  <a:lnTo>
                    <a:pt x="1292733" y="342900"/>
                  </a:lnTo>
                  <a:lnTo>
                    <a:pt x="1344817" y="355600"/>
                  </a:lnTo>
                  <a:lnTo>
                    <a:pt x="1396986" y="381000"/>
                  </a:lnTo>
                  <a:lnTo>
                    <a:pt x="1498868" y="406400"/>
                  </a:lnTo>
                  <a:lnTo>
                    <a:pt x="1547226" y="431800"/>
                  </a:lnTo>
                  <a:lnTo>
                    <a:pt x="1592960" y="469900"/>
                  </a:lnTo>
                  <a:lnTo>
                    <a:pt x="1624345" y="482600"/>
                  </a:lnTo>
                  <a:lnTo>
                    <a:pt x="1656588" y="508000"/>
                  </a:lnTo>
                  <a:lnTo>
                    <a:pt x="1689401" y="533400"/>
                  </a:lnTo>
                  <a:lnTo>
                    <a:pt x="1722501" y="546100"/>
                  </a:lnTo>
                  <a:lnTo>
                    <a:pt x="1804797" y="596900"/>
                  </a:lnTo>
                  <a:lnTo>
                    <a:pt x="1844433" y="635000"/>
                  </a:lnTo>
                  <a:lnTo>
                    <a:pt x="1883129" y="673100"/>
                  </a:lnTo>
                  <a:lnTo>
                    <a:pt x="1920959" y="711200"/>
                  </a:lnTo>
                  <a:lnTo>
                    <a:pt x="1957999" y="749300"/>
                  </a:lnTo>
                  <a:lnTo>
                    <a:pt x="1994325" y="774700"/>
                  </a:lnTo>
                  <a:lnTo>
                    <a:pt x="2030010" y="812800"/>
                  </a:lnTo>
                  <a:lnTo>
                    <a:pt x="2065131" y="863600"/>
                  </a:lnTo>
                  <a:lnTo>
                    <a:pt x="2099763" y="901700"/>
                  </a:lnTo>
                  <a:lnTo>
                    <a:pt x="2133981" y="939800"/>
                  </a:lnTo>
                  <a:lnTo>
                    <a:pt x="2165794" y="965200"/>
                  </a:lnTo>
                  <a:lnTo>
                    <a:pt x="2181344" y="990600"/>
                  </a:lnTo>
                  <a:lnTo>
                    <a:pt x="2196465" y="1003300"/>
                  </a:lnTo>
                  <a:lnTo>
                    <a:pt x="2201037" y="1003300"/>
                  </a:lnTo>
                  <a:lnTo>
                    <a:pt x="2217277" y="1016000"/>
                  </a:lnTo>
                  <a:lnTo>
                    <a:pt x="2250329" y="1041400"/>
                  </a:lnTo>
                  <a:lnTo>
                    <a:pt x="2266569" y="1041400"/>
                  </a:lnTo>
                  <a:lnTo>
                    <a:pt x="2310955" y="1066800"/>
                  </a:lnTo>
                  <a:lnTo>
                    <a:pt x="2357628" y="1092200"/>
                  </a:lnTo>
                  <a:lnTo>
                    <a:pt x="2407158" y="1104900"/>
                  </a:lnTo>
                  <a:lnTo>
                    <a:pt x="2460117" y="1117600"/>
                  </a:lnTo>
                  <a:lnTo>
                    <a:pt x="2621291" y="1117600"/>
                  </a:lnTo>
                  <a:lnTo>
                    <a:pt x="2596729" y="1130300"/>
                  </a:lnTo>
                  <a:close/>
                </a:path>
                <a:path w="3504565" h="1346200">
                  <a:moveTo>
                    <a:pt x="1010792" y="546100"/>
                  </a:moveTo>
                  <a:lnTo>
                    <a:pt x="826389" y="546100"/>
                  </a:lnTo>
                  <a:lnTo>
                    <a:pt x="774043" y="533400"/>
                  </a:lnTo>
                  <a:lnTo>
                    <a:pt x="674941" y="508000"/>
                  </a:lnTo>
                  <a:lnTo>
                    <a:pt x="627930" y="482600"/>
                  </a:lnTo>
                  <a:lnTo>
                    <a:pt x="582443" y="457200"/>
                  </a:lnTo>
                  <a:lnTo>
                    <a:pt x="538353" y="431800"/>
                  </a:lnTo>
                  <a:lnTo>
                    <a:pt x="527399" y="419100"/>
                  </a:lnTo>
                  <a:lnTo>
                    <a:pt x="573143" y="419100"/>
                  </a:lnTo>
                  <a:lnTo>
                    <a:pt x="579501" y="431800"/>
                  </a:lnTo>
                  <a:lnTo>
                    <a:pt x="625197" y="457200"/>
                  </a:lnTo>
                  <a:lnTo>
                    <a:pt x="671893" y="482600"/>
                  </a:lnTo>
                  <a:lnTo>
                    <a:pt x="721161" y="508000"/>
                  </a:lnTo>
                  <a:lnTo>
                    <a:pt x="774573" y="520700"/>
                  </a:lnTo>
                  <a:lnTo>
                    <a:pt x="899779" y="520700"/>
                  </a:lnTo>
                  <a:lnTo>
                    <a:pt x="936879" y="533400"/>
                  </a:lnTo>
                  <a:lnTo>
                    <a:pt x="973978" y="533400"/>
                  </a:lnTo>
                  <a:lnTo>
                    <a:pt x="1010792" y="546100"/>
                  </a:lnTo>
                  <a:close/>
                </a:path>
                <a:path w="3504565" h="1346200">
                  <a:moveTo>
                    <a:pt x="3494972" y="457200"/>
                  </a:moveTo>
                  <a:lnTo>
                    <a:pt x="3472053" y="457200"/>
                  </a:lnTo>
                  <a:lnTo>
                    <a:pt x="3476625" y="444500"/>
                  </a:lnTo>
                  <a:lnTo>
                    <a:pt x="3504057" y="431800"/>
                  </a:lnTo>
                  <a:lnTo>
                    <a:pt x="3504057" y="444500"/>
                  </a:lnTo>
                  <a:lnTo>
                    <a:pt x="3494972" y="457200"/>
                  </a:lnTo>
                  <a:close/>
                </a:path>
                <a:path w="3504565" h="1346200">
                  <a:moveTo>
                    <a:pt x="2209856" y="1346200"/>
                  </a:moveTo>
                  <a:lnTo>
                    <a:pt x="2165928" y="1333500"/>
                  </a:lnTo>
                  <a:lnTo>
                    <a:pt x="2123694" y="1320800"/>
                  </a:lnTo>
                  <a:lnTo>
                    <a:pt x="2082729" y="1295400"/>
                  </a:lnTo>
                  <a:lnTo>
                    <a:pt x="2042611" y="1282700"/>
                  </a:lnTo>
                  <a:lnTo>
                    <a:pt x="2002917" y="1257300"/>
                  </a:lnTo>
                  <a:lnTo>
                    <a:pt x="1991701" y="1244600"/>
                  </a:lnTo>
                  <a:lnTo>
                    <a:pt x="1980628" y="1244600"/>
                  </a:lnTo>
                  <a:lnTo>
                    <a:pt x="1969270" y="1231900"/>
                  </a:lnTo>
                  <a:lnTo>
                    <a:pt x="1957197" y="1231900"/>
                  </a:lnTo>
                  <a:lnTo>
                    <a:pt x="1932075" y="1206500"/>
                  </a:lnTo>
                  <a:lnTo>
                    <a:pt x="1907095" y="1168400"/>
                  </a:lnTo>
                  <a:lnTo>
                    <a:pt x="1882402" y="1143000"/>
                  </a:lnTo>
                  <a:lnTo>
                    <a:pt x="1858137" y="1117600"/>
                  </a:lnTo>
                  <a:lnTo>
                    <a:pt x="1825942" y="1079500"/>
                  </a:lnTo>
                  <a:lnTo>
                    <a:pt x="1793284" y="1041400"/>
                  </a:lnTo>
                  <a:lnTo>
                    <a:pt x="1760036" y="1016000"/>
                  </a:lnTo>
                  <a:lnTo>
                    <a:pt x="1726073" y="977900"/>
                  </a:lnTo>
                  <a:lnTo>
                    <a:pt x="1691270" y="939800"/>
                  </a:lnTo>
                  <a:lnTo>
                    <a:pt x="1655501" y="901700"/>
                  </a:lnTo>
                  <a:lnTo>
                    <a:pt x="1618641" y="876300"/>
                  </a:lnTo>
                  <a:lnTo>
                    <a:pt x="1580564" y="838200"/>
                  </a:lnTo>
                  <a:lnTo>
                    <a:pt x="1541144" y="812800"/>
                  </a:lnTo>
                  <a:lnTo>
                    <a:pt x="1508498" y="787400"/>
                  </a:lnTo>
                  <a:lnTo>
                    <a:pt x="1476565" y="774700"/>
                  </a:lnTo>
                  <a:lnTo>
                    <a:pt x="1413128" y="723900"/>
                  </a:lnTo>
                  <a:lnTo>
                    <a:pt x="1369701" y="698500"/>
                  </a:lnTo>
                  <a:lnTo>
                    <a:pt x="1325029" y="673100"/>
                  </a:lnTo>
                  <a:lnTo>
                    <a:pt x="1278602" y="647700"/>
                  </a:lnTo>
                  <a:lnTo>
                    <a:pt x="1229907" y="622300"/>
                  </a:lnTo>
                  <a:lnTo>
                    <a:pt x="1178433" y="609600"/>
                  </a:lnTo>
                  <a:lnTo>
                    <a:pt x="1145667" y="596900"/>
                  </a:lnTo>
                  <a:lnTo>
                    <a:pt x="1112901" y="596900"/>
                  </a:lnTo>
                  <a:lnTo>
                    <a:pt x="923360" y="546100"/>
                  </a:lnTo>
                  <a:lnTo>
                    <a:pt x="1045083" y="546100"/>
                  </a:lnTo>
                  <a:lnTo>
                    <a:pt x="1062228" y="558800"/>
                  </a:lnTo>
                  <a:lnTo>
                    <a:pt x="1079373" y="558800"/>
                  </a:lnTo>
                  <a:lnTo>
                    <a:pt x="1258302" y="609600"/>
                  </a:lnTo>
                  <a:lnTo>
                    <a:pt x="1300811" y="635000"/>
                  </a:lnTo>
                  <a:lnTo>
                    <a:pt x="1341501" y="660400"/>
                  </a:lnTo>
                  <a:lnTo>
                    <a:pt x="1357503" y="673100"/>
                  </a:lnTo>
                  <a:lnTo>
                    <a:pt x="1373505" y="673100"/>
                  </a:lnTo>
                  <a:lnTo>
                    <a:pt x="1405508" y="698500"/>
                  </a:lnTo>
                  <a:lnTo>
                    <a:pt x="1430964" y="711200"/>
                  </a:lnTo>
                  <a:lnTo>
                    <a:pt x="1457134" y="736600"/>
                  </a:lnTo>
                  <a:lnTo>
                    <a:pt x="1484161" y="749300"/>
                  </a:lnTo>
                  <a:lnTo>
                    <a:pt x="1512189" y="774700"/>
                  </a:lnTo>
                  <a:lnTo>
                    <a:pt x="1555178" y="800100"/>
                  </a:lnTo>
                  <a:lnTo>
                    <a:pt x="1596009" y="825500"/>
                  </a:lnTo>
                  <a:lnTo>
                    <a:pt x="1635061" y="863600"/>
                  </a:lnTo>
                  <a:lnTo>
                    <a:pt x="1672717" y="889000"/>
                  </a:lnTo>
                  <a:lnTo>
                    <a:pt x="1709356" y="927100"/>
                  </a:lnTo>
                  <a:lnTo>
                    <a:pt x="1745360" y="965200"/>
                  </a:lnTo>
                  <a:lnTo>
                    <a:pt x="1761601" y="990600"/>
                  </a:lnTo>
                  <a:lnTo>
                    <a:pt x="1794652" y="1016000"/>
                  </a:lnTo>
                  <a:lnTo>
                    <a:pt x="1810892" y="1028700"/>
                  </a:lnTo>
                  <a:lnTo>
                    <a:pt x="1828919" y="1054100"/>
                  </a:lnTo>
                  <a:lnTo>
                    <a:pt x="1846516" y="1079500"/>
                  </a:lnTo>
                  <a:lnTo>
                    <a:pt x="1863828" y="1092200"/>
                  </a:lnTo>
                  <a:lnTo>
                    <a:pt x="1880997" y="1117600"/>
                  </a:lnTo>
                  <a:lnTo>
                    <a:pt x="1909002" y="1155700"/>
                  </a:lnTo>
                  <a:lnTo>
                    <a:pt x="1938982" y="1181100"/>
                  </a:lnTo>
                  <a:lnTo>
                    <a:pt x="1972181" y="1219200"/>
                  </a:lnTo>
                  <a:lnTo>
                    <a:pt x="2009842" y="1244600"/>
                  </a:lnTo>
                  <a:lnTo>
                    <a:pt x="2053209" y="1257300"/>
                  </a:lnTo>
                  <a:lnTo>
                    <a:pt x="2089051" y="1282700"/>
                  </a:lnTo>
                  <a:lnTo>
                    <a:pt x="2128707" y="1295400"/>
                  </a:lnTo>
                  <a:lnTo>
                    <a:pt x="2172254" y="1308100"/>
                  </a:lnTo>
                  <a:lnTo>
                    <a:pt x="2219773" y="1320800"/>
                  </a:lnTo>
                  <a:lnTo>
                    <a:pt x="2408682" y="1320800"/>
                  </a:lnTo>
                  <a:lnTo>
                    <a:pt x="2385060" y="1333500"/>
                  </a:lnTo>
                  <a:lnTo>
                    <a:pt x="2255901" y="1333500"/>
                  </a:lnTo>
                  <a:lnTo>
                    <a:pt x="2209856" y="1346200"/>
                  </a:lnTo>
                  <a:close/>
                </a:path>
                <a:path w="3504565" h="1346200">
                  <a:moveTo>
                    <a:pt x="2621291" y="1117600"/>
                  </a:moveTo>
                  <a:lnTo>
                    <a:pt x="2572321" y="1117600"/>
                  </a:lnTo>
                  <a:lnTo>
                    <a:pt x="2622923" y="1104900"/>
                  </a:lnTo>
                  <a:lnTo>
                    <a:pt x="2671953" y="1079500"/>
                  </a:lnTo>
                  <a:lnTo>
                    <a:pt x="2699909" y="1066800"/>
                  </a:lnTo>
                  <a:lnTo>
                    <a:pt x="2728722" y="1054100"/>
                  </a:lnTo>
                  <a:lnTo>
                    <a:pt x="2787777" y="1028700"/>
                  </a:lnTo>
                  <a:lnTo>
                    <a:pt x="2835664" y="1016000"/>
                  </a:lnTo>
                  <a:lnTo>
                    <a:pt x="2882836" y="990600"/>
                  </a:lnTo>
                  <a:lnTo>
                    <a:pt x="2928580" y="965200"/>
                  </a:lnTo>
                  <a:lnTo>
                    <a:pt x="2972181" y="939800"/>
                  </a:lnTo>
                  <a:lnTo>
                    <a:pt x="3019615" y="889000"/>
                  </a:lnTo>
                  <a:lnTo>
                    <a:pt x="3041832" y="863600"/>
                  </a:lnTo>
                  <a:lnTo>
                    <a:pt x="3063621" y="850900"/>
                  </a:lnTo>
                  <a:lnTo>
                    <a:pt x="3071336" y="838200"/>
                  </a:lnTo>
                  <a:lnTo>
                    <a:pt x="3111627" y="838200"/>
                  </a:lnTo>
                  <a:lnTo>
                    <a:pt x="3067121" y="889000"/>
                  </a:lnTo>
                  <a:lnTo>
                    <a:pt x="3037142" y="914400"/>
                  </a:lnTo>
                  <a:lnTo>
                    <a:pt x="3005161" y="939800"/>
                  </a:lnTo>
                  <a:lnTo>
                    <a:pt x="2972181" y="965200"/>
                  </a:lnTo>
                  <a:lnTo>
                    <a:pt x="2938962" y="977900"/>
                  </a:lnTo>
                  <a:lnTo>
                    <a:pt x="2906458" y="1003300"/>
                  </a:lnTo>
                  <a:lnTo>
                    <a:pt x="2875954" y="1028700"/>
                  </a:lnTo>
                  <a:lnTo>
                    <a:pt x="2810827" y="1028700"/>
                  </a:lnTo>
                  <a:lnTo>
                    <a:pt x="2786634" y="1041400"/>
                  </a:lnTo>
                  <a:lnTo>
                    <a:pt x="2763012" y="1054100"/>
                  </a:lnTo>
                  <a:lnTo>
                    <a:pt x="2740532" y="1066800"/>
                  </a:lnTo>
                  <a:lnTo>
                    <a:pt x="2693551" y="1092200"/>
                  </a:lnTo>
                  <a:lnTo>
                    <a:pt x="2645854" y="1104900"/>
                  </a:lnTo>
                  <a:lnTo>
                    <a:pt x="2621291" y="1117600"/>
                  </a:lnTo>
                  <a:close/>
                </a:path>
                <a:path w="3504565" h="1346200">
                  <a:moveTo>
                    <a:pt x="2408682" y="1320800"/>
                  </a:moveTo>
                  <a:lnTo>
                    <a:pt x="2327049" y="1320800"/>
                  </a:lnTo>
                  <a:lnTo>
                    <a:pt x="2386965" y="1308100"/>
                  </a:lnTo>
                  <a:lnTo>
                    <a:pt x="2388489" y="1308100"/>
                  </a:lnTo>
                  <a:lnTo>
                    <a:pt x="2514981" y="1257300"/>
                  </a:lnTo>
                  <a:lnTo>
                    <a:pt x="2561317" y="1231900"/>
                  </a:lnTo>
                  <a:lnTo>
                    <a:pt x="2607349" y="1219200"/>
                  </a:lnTo>
                  <a:lnTo>
                    <a:pt x="2652489" y="1193800"/>
                  </a:lnTo>
                  <a:lnTo>
                    <a:pt x="2696146" y="1168400"/>
                  </a:lnTo>
                  <a:lnTo>
                    <a:pt x="2737732" y="1143000"/>
                  </a:lnTo>
                  <a:lnTo>
                    <a:pt x="2776656" y="1117600"/>
                  </a:lnTo>
                  <a:lnTo>
                    <a:pt x="2812330" y="1079500"/>
                  </a:lnTo>
                  <a:lnTo>
                    <a:pt x="2844164" y="1041400"/>
                  </a:lnTo>
                  <a:lnTo>
                    <a:pt x="2847213" y="1041400"/>
                  </a:lnTo>
                  <a:lnTo>
                    <a:pt x="2847213" y="1028700"/>
                  </a:lnTo>
                  <a:lnTo>
                    <a:pt x="2875954" y="1028700"/>
                  </a:lnTo>
                  <a:lnTo>
                    <a:pt x="2848736" y="1066800"/>
                  </a:lnTo>
                  <a:lnTo>
                    <a:pt x="2814995" y="1104900"/>
                  </a:lnTo>
                  <a:lnTo>
                    <a:pt x="2776989" y="1143000"/>
                  </a:lnTo>
                  <a:lnTo>
                    <a:pt x="2735490" y="1168400"/>
                  </a:lnTo>
                  <a:lnTo>
                    <a:pt x="2691272" y="1193800"/>
                  </a:lnTo>
                  <a:lnTo>
                    <a:pt x="2645107" y="1219200"/>
                  </a:lnTo>
                  <a:lnTo>
                    <a:pt x="2597770" y="1244600"/>
                  </a:lnTo>
                  <a:lnTo>
                    <a:pt x="2550033" y="1257300"/>
                  </a:lnTo>
                  <a:lnTo>
                    <a:pt x="2460236" y="1295400"/>
                  </a:lnTo>
                  <a:lnTo>
                    <a:pt x="2431160" y="1308100"/>
                  </a:lnTo>
                  <a:lnTo>
                    <a:pt x="2408682" y="1320800"/>
                  </a:lnTo>
                  <a:close/>
                </a:path>
                <a:path w="3504565" h="1346200">
                  <a:moveTo>
                    <a:pt x="2315337" y="1346200"/>
                  </a:moveTo>
                  <a:lnTo>
                    <a:pt x="2299835" y="1346200"/>
                  </a:lnTo>
                  <a:lnTo>
                    <a:pt x="2285428" y="1333500"/>
                  </a:lnTo>
                  <a:lnTo>
                    <a:pt x="2322957" y="1333500"/>
                  </a:lnTo>
                  <a:lnTo>
                    <a:pt x="2315337" y="1346200"/>
                  </a:lnTo>
                  <a:close/>
                </a:path>
              </a:pathLst>
            </a:custGeom>
            <a:solidFill>
              <a:srgbClr val="AFC15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0" y="4104131"/>
            <a:ext cx="2317115" cy="2682240"/>
            <a:chOff x="0" y="4104131"/>
            <a:chExt cx="2317115" cy="2682240"/>
          </a:xfrm>
        </p:grpSpPr>
        <p:sp>
          <p:nvSpPr>
            <p:cNvPr id="12" name="object 12"/>
            <p:cNvSpPr/>
            <p:nvPr/>
          </p:nvSpPr>
          <p:spPr>
            <a:xfrm>
              <a:off x="0" y="5601383"/>
              <a:ext cx="2186940" cy="1185545"/>
            </a:xfrm>
            <a:custGeom>
              <a:avLst/>
              <a:gdLst/>
              <a:ahLst/>
              <a:cxnLst/>
              <a:rect l="l" t="t" r="r" b="b"/>
              <a:pathLst>
                <a:path w="2186940" h="1185545">
                  <a:moveTo>
                    <a:pt x="2186650" y="1184987"/>
                  </a:moveTo>
                  <a:lnTo>
                    <a:pt x="0" y="1184987"/>
                  </a:lnTo>
                  <a:lnTo>
                    <a:pt x="0" y="164271"/>
                  </a:lnTo>
                  <a:lnTo>
                    <a:pt x="35052" y="145619"/>
                  </a:lnTo>
                  <a:lnTo>
                    <a:pt x="77903" y="123750"/>
                  </a:lnTo>
                  <a:lnTo>
                    <a:pt x="121156" y="102972"/>
                  </a:lnTo>
                  <a:lnTo>
                    <a:pt x="164874" y="83474"/>
                  </a:lnTo>
                  <a:lnTo>
                    <a:pt x="209118" y="65443"/>
                  </a:lnTo>
                  <a:lnTo>
                    <a:pt x="253951" y="49068"/>
                  </a:lnTo>
                  <a:lnTo>
                    <a:pt x="299437" y="34536"/>
                  </a:lnTo>
                  <a:lnTo>
                    <a:pt x="345638" y="22037"/>
                  </a:lnTo>
                  <a:lnTo>
                    <a:pt x="392617" y="11758"/>
                  </a:lnTo>
                  <a:lnTo>
                    <a:pt x="440436" y="3887"/>
                  </a:lnTo>
                  <a:lnTo>
                    <a:pt x="489726" y="0"/>
                  </a:lnTo>
                  <a:lnTo>
                    <a:pt x="538592" y="1234"/>
                  </a:lnTo>
                  <a:lnTo>
                    <a:pt x="587121" y="6364"/>
                  </a:lnTo>
                  <a:lnTo>
                    <a:pt x="635395" y="14160"/>
                  </a:lnTo>
                  <a:lnTo>
                    <a:pt x="731520" y="32843"/>
                  </a:lnTo>
                  <a:lnTo>
                    <a:pt x="823598" y="32843"/>
                  </a:lnTo>
                  <a:lnTo>
                    <a:pt x="832866" y="33986"/>
                  </a:lnTo>
                  <a:lnTo>
                    <a:pt x="881538" y="45273"/>
                  </a:lnTo>
                  <a:lnTo>
                    <a:pt x="929640" y="55703"/>
                  </a:lnTo>
                  <a:lnTo>
                    <a:pt x="1023774" y="81916"/>
                  </a:lnTo>
                  <a:lnTo>
                    <a:pt x="1074212" y="100387"/>
                  </a:lnTo>
                  <a:lnTo>
                    <a:pt x="1124065" y="120686"/>
                  </a:lnTo>
                  <a:lnTo>
                    <a:pt x="1223772" y="162383"/>
                  </a:lnTo>
                  <a:lnTo>
                    <a:pt x="1271889" y="176553"/>
                  </a:lnTo>
                  <a:lnTo>
                    <a:pt x="1319553" y="191677"/>
                  </a:lnTo>
                  <a:lnTo>
                    <a:pt x="1366730" y="207820"/>
                  </a:lnTo>
                  <a:lnTo>
                    <a:pt x="1413387" y="225049"/>
                  </a:lnTo>
                  <a:lnTo>
                    <a:pt x="1459492" y="243432"/>
                  </a:lnTo>
                  <a:lnTo>
                    <a:pt x="1505010" y="263034"/>
                  </a:lnTo>
                  <a:lnTo>
                    <a:pt x="1549908" y="283922"/>
                  </a:lnTo>
                  <a:lnTo>
                    <a:pt x="1594152" y="306163"/>
                  </a:lnTo>
                  <a:lnTo>
                    <a:pt x="1637711" y="329824"/>
                  </a:lnTo>
                  <a:lnTo>
                    <a:pt x="1680550" y="354971"/>
                  </a:lnTo>
                  <a:lnTo>
                    <a:pt x="1722635" y="381671"/>
                  </a:lnTo>
                  <a:lnTo>
                    <a:pt x="1763934" y="409991"/>
                  </a:lnTo>
                  <a:lnTo>
                    <a:pt x="1804413" y="439997"/>
                  </a:lnTo>
                  <a:lnTo>
                    <a:pt x="1844040" y="471755"/>
                  </a:lnTo>
                  <a:lnTo>
                    <a:pt x="1879189" y="506112"/>
                  </a:lnTo>
                  <a:lnTo>
                    <a:pt x="1908706" y="544346"/>
                  </a:lnTo>
                  <a:lnTo>
                    <a:pt x="1933907" y="585214"/>
                  </a:lnTo>
                  <a:lnTo>
                    <a:pt x="1956109" y="627471"/>
                  </a:lnTo>
                  <a:lnTo>
                    <a:pt x="1976628" y="669875"/>
                  </a:lnTo>
                  <a:lnTo>
                    <a:pt x="1997930" y="713238"/>
                  </a:lnTo>
                  <a:lnTo>
                    <a:pt x="2041285" y="799889"/>
                  </a:lnTo>
                  <a:lnTo>
                    <a:pt x="2062752" y="843416"/>
                  </a:lnTo>
                  <a:lnTo>
                    <a:pt x="2083689" y="887236"/>
                  </a:lnTo>
                  <a:lnTo>
                    <a:pt x="2103802" y="931467"/>
                  </a:lnTo>
                  <a:lnTo>
                    <a:pt x="2122801" y="976228"/>
                  </a:lnTo>
                  <a:lnTo>
                    <a:pt x="2140391" y="1021639"/>
                  </a:lnTo>
                  <a:lnTo>
                    <a:pt x="2156280" y="1067818"/>
                  </a:lnTo>
                  <a:lnTo>
                    <a:pt x="2170176" y="1114883"/>
                  </a:lnTo>
                  <a:lnTo>
                    <a:pt x="2182508" y="1163935"/>
                  </a:lnTo>
                  <a:lnTo>
                    <a:pt x="2186650" y="1184987"/>
                  </a:lnTo>
                  <a:close/>
                </a:path>
                <a:path w="2186940" h="1185545">
                  <a:moveTo>
                    <a:pt x="823598" y="32843"/>
                  </a:moveTo>
                  <a:lnTo>
                    <a:pt x="731520" y="32843"/>
                  </a:lnTo>
                  <a:lnTo>
                    <a:pt x="783050" y="27842"/>
                  </a:lnTo>
                  <a:lnTo>
                    <a:pt x="823598" y="32843"/>
                  </a:lnTo>
                  <a:close/>
                </a:path>
              </a:pathLst>
            </a:custGeom>
            <a:solidFill>
              <a:srgbClr val="D8DDBF">
                <a:alpha val="6562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4104131"/>
              <a:ext cx="2317115" cy="2682240"/>
            </a:xfrm>
            <a:custGeom>
              <a:avLst/>
              <a:gdLst/>
              <a:ahLst/>
              <a:cxnLst/>
              <a:rect l="l" t="t" r="r" b="b"/>
              <a:pathLst>
                <a:path w="2317115" h="2682240">
                  <a:moveTo>
                    <a:pt x="0" y="38395"/>
                  </a:moveTo>
                  <a:lnTo>
                    <a:pt x="43624" y="7429"/>
                  </a:lnTo>
                  <a:lnTo>
                    <a:pt x="86868" y="0"/>
                  </a:lnTo>
                  <a:lnTo>
                    <a:pt x="94892" y="309"/>
                  </a:lnTo>
                  <a:lnTo>
                    <a:pt x="103060" y="1333"/>
                  </a:lnTo>
                  <a:lnTo>
                    <a:pt x="111513" y="3214"/>
                  </a:lnTo>
                  <a:lnTo>
                    <a:pt x="120396" y="6095"/>
                  </a:lnTo>
                  <a:lnTo>
                    <a:pt x="126492" y="9143"/>
                  </a:lnTo>
                  <a:lnTo>
                    <a:pt x="134112" y="12191"/>
                  </a:lnTo>
                  <a:lnTo>
                    <a:pt x="136143" y="13716"/>
                  </a:lnTo>
                  <a:lnTo>
                    <a:pt x="71628" y="13716"/>
                  </a:lnTo>
                  <a:lnTo>
                    <a:pt x="65532" y="16764"/>
                  </a:lnTo>
                  <a:lnTo>
                    <a:pt x="55245" y="19978"/>
                  </a:lnTo>
                  <a:lnTo>
                    <a:pt x="44958" y="23050"/>
                  </a:lnTo>
                  <a:lnTo>
                    <a:pt x="34671" y="26407"/>
                  </a:lnTo>
                  <a:lnTo>
                    <a:pt x="24384" y="30479"/>
                  </a:lnTo>
                  <a:lnTo>
                    <a:pt x="5251" y="36575"/>
                  </a:lnTo>
                  <a:lnTo>
                    <a:pt x="0" y="38395"/>
                  </a:lnTo>
                  <a:close/>
                </a:path>
                <a:path w="2317115" h="2682240">
                  <a:moveTo>
                    <a:pt x="2103404" y="2682239"/>
                  </a:moveTo>
                  <a:lnTo>
                    <a:pt x="2090862" y="2682239"/>
                  </a:lnTo>
                  <a:lnTo>
                    <a:pt x="2119658" y="2638834"/>
                  </a:lnTo>
                  <a:lnTo>
                    <a:pt x="2145319" y="2591787"/>
                  </a:lnTo>
                  <a:lnTo>
                    <a:pt x="2167128" y="2542032"/>
                  </a:lnTo>
                  <a:lnTo>
                    <a:pt x="2179081" y="2511861"/>
                  </a:lnTo>
                  <a:lnTo>
                    <a:pt x="2191893" y="2481262"/>
                  </a:lnTo>
                  <a:lnTo>
                    <a:pt x="2205275" y="2450949"/>
                  </a:lnTo>
                  <a:lnTo>
                    <a:pt x="2218944" y="2421636"/>
                  </a:lnTo>
                  <a:lnTo>
                    <a:pt x="2235136" y="2384798"/>
                  </a:lnTo>
                  <a:lnTo>
                    <a:pt x="2251329" y="2347531"/>
                  </a:lnTo>
                  <a:lnTo>
                    <a:pt x="2266950" y="2309979"/>
                  </a:lnTo>
                  <a:lnTo>
                    <a:pt x="2281428" y="2272284"/>
                  </a:lnTo>
                  <a:lnTo>
                    <a:pt x="2296167" y="2221244"/>
                  </a:lnTo>
                  <a:lnTo>
                    <a:pt x="2303836" y="2169273"/>
                  </a:lnTo>
                  <a:lnTo>
                    <a:pt x="2304478" y="2117217"/>
                  </a:lnTo>
                  <a:lnTo>
                    <a:pt x="2298135" y="2065923"/>
                  </a:lnTo>
                  <a:lnTo>
                    <a:pt x="2284850" y="2016237"/>
                  </a:lnTo>
                  <a:lnTo>
                    <a:pt x="2264664" y="1969007"/>
                  </a:lnTo>
                  <a:lnTo>
                    <a:pt x="2228088" y="1908810"/>
                  </a:lnTo>
                  <a:lnTo>
                    <a:pt x="2186940" y="1848612"/>
                  </a:lnTo>
                  <a:lnTo>
                    <a:pt x="2155661" y="1806550"/>
                  </a:lnTo>
                  <a:lnTo>
                    <a:pt x="2124784" y="1765668"/>
                  </a:lnTo>
                  <a:lnTo>
                    <a:pt x="2094258" y="1725902"/>
                  </a:lnTo>
                  <a:lnTo>
                    <a:pt x="2064033" y="1687189"/>
                  </a:lnTo>
                  <a:lnTo>
                    <a:pt x="2034059" y="1649467"/>
                  </a:lnTo>
                  <a:lnTo>
                    <a:pt x="2004285" y="1612674"/>
                  </a:lnTo>
                  <a:lnTo>
                    <a:pt x="1974662" y="1576746"/>
                  </a:lnTo>
                  <a:lnTo>
                    <a:pt x="1945140" y="1541621"/>
                  </a:lnTo>
                  <a:lnTo>
                    <a:pt x="1915668" y="1507235"/>
                  </a:lnTo>
                  <a:lnTo>
                    <a:pt x="1881235" y="1468778"/>
                  </a:lnTo>
                  <a:lnTo>
                    <a:pt x="1844802" y="1432750"/>
                  </a:lnTo>
                  <a:lnTo>
                    <a:pt x="1807225" y="1398151"/>
                  </a:lnTo>
                  <a:lnTo>
                    <a:pt x="1769364" y="1363980"/>
                  </a:lnTo>
                  <a:lnTo>
                    <a:pt x="1735764" y="1334786"/>
                  </a:lnTo>
                  <a:lnTo>
                    <a:pt x="1701736" y="1304163"/>
                  </a:lnTo>
                  <a:lnTo>
                    <a:pt x="1667994" y="1271825"/>
                  </a:lnTo>
                  <a:lnTo>
                    <a:pt x="1635252" y="1237487"/>
                  </a:lnTo>
                  <a:lnTo>
                    <a:pt x="1621917" y="1223105"/>
                  </a:lnTo>
                  <a:lnTo>
                    <a:pt x="1607439" y="1209293"/>
                  </a:lnTo>
                  <a:lnTo>
                    <a:pt x="1592389" y="1195482"/>
                  </a:lnTo>
                  <a:lnTo>
                    <a:pt x="1577340" y="1181100"/>
                  </a:lnTo>
                  <a:lnTo>
                    <a:pt x="1557504" y="1164502"/>
                  </a:lnTo>
                  <a:lnTo>
                    <a:pt x="1537525" y="1146619"/>
                  </a:lnTo>
                  <a:lnTo>
                    <a:pt x="1518404" y="1127307"/>
                  </a:lnTo>
                  <a:lnTo>
                    <a:pt x="1501140" y="1106423"/>
                  </a:lnTo>
                  <a:lnTo>
                    <a:pt x="1481875" y="1085254"/>
                  </a:lnTo>
                  <a:lnTo>
                    <a:pt x="1461325" y="1065085"/>
                  </a:lnTo>
                  <a:lnTo>
                    <a:pt x="1420368" y="1027175"/>
                  </a:lnTo>
                  <a:lnTo>
                    <a:pt x="1405032" y="1012531"/>
                  </a:lnTo>
                  <a:lnTo>
                    <a:pt x="1389126" y="998029"/>
                  </a:lnTo>
                  <a:lnTo>
                    <a:pt x="1373219" y="983241"/>
                  </a:lnTo>
                  <a:lnTo>
                    <a:pt x="1357884" y="967739"/>
                  </a:lnTo>
                  <a:lnTo>
                    <a:pt x="1325880" y="933997"/>
                  </a:lnTo>
                  <a:lnTo>
                    <a:pt x="1291590" y="900112"/>
                  </a:lnTo>
                  <a:lnTo>
                    <a:pt x="1255014" y="867656"/>
                  </a:lnTo>
                  <a:lnTo>
                    <a:pt x="1216152" y="838200"/>
                  </a:lnTo>
                  <a:lnTo>
                    <a:pt x="1200197" y="827174"/>
                  </a:lnTo>
                  <a:lnTo>
                    <a:pt x="1184529" y="815149"/>
                  </a:lnTo>
                  <a:lnTo>
                    <a:pt x="1169431" y="802838"/>
                  </a:lnTo>
                  <a:lnTo>
                    <a:pt x="1155192" y="790955"/>
                  </a:lnTo>
                  <a:lnTo>
                    <a:pt x="1136570" y="774811"/>
                  </a:lnTo>
                  <a:lnTo>
                    <a:pt x="1117092" y="758951"/>
                  </a:lnTo>
                  <a:lnTo>
                    <a:pt x="1096470" y="744235"/>
                  </a:lnTo>
                  <a:lnTo>
                    <a:pt x="1074420" y="731519"/>
                  </a:lnTo>
                  <a:lnTo>
                    <a:pt x="1046488" y="707540"/>
                  </a:lnTo>
                  <a:lnTo>
                    <a:pt x="1017841" y="683704"/>
                  </a:lnTo>
                  <a:lnTo>
                    <a:pt x="988909" y="660153"/>
                  </a:lnTo>
                  <a:lnTo>
                    <a:pt x="926734" y="610433"/>
                  </a:lnTo>
                  <a:lnTo>
                    <a:pt x="893064" y="583120"/>
                  </a:lnTo>
                  <a:lnTo>
                    <a:pt x="859393" y="554950"/>
                  </a:lnTo>
                  <a:lnTo>
                    <a:pt x="826008" y="525779"/>
                  </a:lnTo>
                  <a:lnTo>
                    <a:pt x="820269" y="520064"/>
                  </a:lnTo>
                  <a:lnTo>
                    <a:pt x="814387" y="514349"/>
                  </a:lnTo>
                  <a:lnTo>
                    <a:pt x="808220" y="508634"/>
                  </a:lnTo>
                  <a:lnTo>
                    <a:pt x="801624" y="502919"/>
                  </a:lnTo>
                  <a:lnTo>
                    <a:pt x="767000" y="471249"/>
                  </a:lnTo>
                  <a:lnTo>
                    <a:pt x="731520" y="440436"/>
                  </a:lnTo>
                  <a:lnTo>
                    <a:pt x="694896" y="410765"/>
                  </a:lnTo>
                  <a:lnTo>
                    <a:pt x="656844" y="382524"/>
                  </a:lnTo>
                  <a:lnTo>
                    <a:pt x="624268" y="356615"/>
                  </a:lnTo>
                  <a:lnTo>
                    <a:pt x="592836" y="329564"/>
                  </a:lnTo>
                  <a:lnTo>
                    <a:pt x="562546" y="301942"/>
                  </a:lnTo>
                  <a:lnTo>
                    <a:pt x="533400" y="274319"/>
                  </a:lnTo>
                  <a:lnTo>
                    <a:pt x="463759" y="213579"/>
                  </a:lnTo>
                  <a:lnTo>
                    <a:pt x="427841" y="184123"/>
                  </a:lnTo>
                  <a:lnTo>
                    <a:pt x="390314" y="156350"/>
                  </a:lnTo>
                  <a:lnTo>
                    <a:pt x="350520" y="131064"/>
                  </a:lnTo>
                  <a:lnTo>
                    <a:pt x="329064" y="121991"/>
                  </a:lnTo>
                  <a:lnTo>
                    <a:pt x="308038" y="111061"/>
                  </a:lnTo>
                  <a:lnTo>
                    <a:pt x="287297" y="98702"/>
                  </a:lnTo>
                  <a:lnTo>
                    <a:pt x="266700" y="85343"/>
                  </a:lnTo>
                  <a:lnTo>
                    <a:pt x="256413" y="80248"/>
                  </a:lnTo>
                  <a:lnTo>
                    <a:pt x="246126" y="74294"/>
                  </a:lnTo>
                  <a:lnTo>
                    <a:pt x="235839" y="67770"/>
                  </a:lnTo>
                  <a:lnTo>
                    <a:pt x="225552" y="60959"/>
                  </a:lnTo>
                  <a:lnTo>
                    <a:pt x="216169" y="57769"/>
                  </a:lnTo>
                  <a:lnTo>
                    <a:pt x="196834" y="51958"/>
                  </a:lnTo>
                  <a:lnTo>
                    <a:pt x="187452" y="48767"/>
                  </a:lnTo>
                  <a:lnTo>
                    <a:pt x="177188" y="46410"/>
                  </a:lnTo>
                  <a:lnTo>
                    <a:pt x="167068" y="43624"/>
                  </a:lnTo>
                  <a:lnTo>
                    <a:pt x="157233" y="39981"/>
                  </a:lnTo>
                  <a:lnTo>
                    <a:pt x="147685" y="34980"/>
                  </a:lnTo>
                  <a:lnTo>
                    <a:pt x="141732" y="32003"/>
                  </a:lnTo>
                  <a:lnTo>
                    <a:pt x="132588" y="28956"/>
                  </a:lnTo>
                  <a:lnTo>
                    <a:pt x="120015" y="22717"/>
                  </a:lnTo>
                  <a:lnTo>
                    <a:pt x="107442" y="17906"/>
                  </a:lnTo>
                  <a:lnTo>
                    <a:pt x="94772" y="14787"/>
                  </a:lnTo>
                  <a:lnTo>
                    <a:pt x="94595" y="14787"/>
                  </a:lnTo>
                  <a:lnTo>
                    <a:pt x="82296" y="13716"/>
                  </a:lnTo>
                  <a:lnTo>
                    <a:pt x="136143" y="13716"/>
                  </a:lnTo>
                  <a:lnTo>
                    <a:pt x="140208" y="16764"/>
                  </a:lnTo>
                  <a:lnTo>
                    <a:pt x="154876" y="24360"/>
                  </a:lnTo>
                  <a:lnTo>
                    <a:pt x="169545" y="30670"/>
                  </a:lnTo>
                  <a:lnTo>
                    <a:pt x="184785" y="34980"/>
                  </a:lnTo>
                  <a:lnTo>
                    <a:pt x="201168" y="36575"/>
                  </a:lnTo>
                  <a:lnTo>
                    <a:pt x="220980" y="43386"/>
                  </a:lnTo>
                  <a:lnTo>
                    <a:pt x="239649" y="52196"/>
                  </a:lnTo>
                  <a:lnTo>
                    <a:pt x="257746" y="62722"/>
                  </a:lnTo>
                  <a:lnTo>
                    <a:pt x="275844" y="74675"/>
                  </a:lnTo>
                  <a:lnTo>
                    <a:pt x="307848" y="93344"/>
                  </a:lnTo>
                  <a:lnTo>
                    <a:pt x="323850" y="102107"/>
                  </a:lnTo>
                  <a:lnTo>
                    <a:pt x="339852" y="109727"/>
                  </a:lnTo>
                  <a:lnTo>
                    <a:pt x="376213" y="129230"/>
                  </a:lnTo>
                  <a:lnTo>
                    <a:pt x="410146" y="152590"/>
                  </a:lnTo>
                  <a:lnTo>
                    <a:pt x="442079" y="178522"/>
                  </a:lnTo>
                  <a:lnTo>
                    <a:pt x="472440" y="205740"/>
                  </a:lnTo>
                  <a:lnTo>
                    <a:pt x="480464" y="213264"/>
                  </a:lnTo>
                  <a:lnTo>
                    <a:pt x="488632" y="220217"/>
                  </a:lnTo>
                  <a:lnTo>
                    <a:pt x="497085" y="227171"/>
                  </a:lnTo>
                  <a:lnTo>
                    <a:pt x="505968" y="234695"/>
                  </a:lnTo>
                  <a:lnTo>
                    <a:pt x="527970" y="255388"/>
                  </a:lnTo>
                  <a:lnTo>
                    <a:pt x="550545" y="274510"/>
                  </a:lnTo>
                  <a:lnTo>
                    <a:pt x="573690" y="292774"/>
                  </a:lnTo>
                  <a:lnTo>
                    <a:pt x="597408" y="310895"/>
                  </a:lnTo>
                  <a:lnTo>
                    <a:pt x="636841" y="343090"/>
                  </a:lnTo>
                  <a:lnTo>
                    <a:pt x="656343" y="359544"/>
                  </a:lnTo>
                  <a:lnTo>
                    <a:pt x="675132" y="376427"/>
                  </a:lnTo>
                  <a:lnTo>
                    <a:pt x="685657" y="385548"/>
                  </a:lnTo>
                  <a:lnTo>
                    <a:pt x="696468" y="394525"/>
                  </a:lnTo>
                  <a:lnTo>
                    <a:pt x="707278" y="403216"/>
                  </a:lnTo>
                  <a:lnTo>
                    <a:pt x="717804" y="411479"/>
                  </a:lnTo>
                  <a:lnTo>
                    <a:pt x="750617" y="442031"/>
                  </a:lnTo>
                  <a:lnTo>
                    <a:pt x="784860" y="471868"/>
                  </a:lnTo>
                  <a:lnTo>
                    <a:pt x="820245" y="500848"/>
                  </a:lnTo>
                  <a:lnTo>
                    <a:pt x="856488" y="528827"/>
                  </a:lnTo>
                  <a:lnTo>
                    <a:pt x="882015" y="547877"/>
                  </a:lnTo>
                  <a:lnTo>
                    <a:pt x="906399" y="568070"/>
                  </a:lnTo>
                  <a:lnTo>
                    <a:pt x="954024" y="609600"/>
                  </a:lnTo>
                  <a:lnTo>
                    <a:pt x="983194" y="636055"/>
                  </a:lnTo>
                  <a:lnTo>
                    <a:pt x="1013650" y="662368"/>
                  </a:lnTo>
                  <a:lnTo>
                    <a:pt x="1045535" y="687824"/>
                  </a:lnTo>
                  <a:lnTo>
                    <a:pt x="1078992" y="711708"/>
                  </a:lnTo>
                  <a:lnTo>
                    <a:pt x="1092136" y="722376"/>
                  </a:lnTo>
                  <a:lnTo>
                    <a:pt x="1099351" y="727995"/>
                  </a:lnTo>
                  <a:lnTo>
                    <a:pt x="1106424" y="733043"/>
                  </a:lnTo>
                  <a:lnTo>
                    <a:pt x="1148345" y="765265"/>
                  </a:lnTo>
                  <a:lnTo>
                    <a:pt x="1190239" y="798047"/>
                  </a:lnTo>
                  <a:lnTo>
                    <a:pt x="1231707" y="831575"/>
                  </a:lnTo>
                  <a:lnTo>
                    <a:pt x="1272349" y="866036"/>
                  </a:lnTo>
                  <a:lnTo>
                    <a:pt x="1311764" y="901617"/>
                  </a:lnTo>
                  <a:lnTo>
                    <a:pt x="1349553" y="938504"/>
                  </a:lnTo>
                  <a:lnTo>
                    <a:pt x="1385316" y="976884"/>
                  </a:lnTo>
                  <a:lnTo>
                    <a:pt x="1399532" y="992362"/>
                  </a:lnTo>
                  <a:lnTo>
                    <a:pt x="1414462" y="1006982"/>
                  </a:lnTo>
                  <a:lnTo>
                    <a:pt x="1429678" y="1021032"/>
                  </a:lnTo>
                  <a:lnTo>
                    <a:pt x="1461182" y="1049940"/>
                  </a:lnTo>
                  <a:lnTo>
                    <a:pt x="1477899" y="1065657"/>
                  </a:lnTo>
                  <a:lnTo>
                    <a:pt x="1494043" y="1081944"/>
                  </a:lnTo>
                  <a:lnTo>
                    <a:pt x="1508760" y="1098803"/>
                  </a:lnTo>
                  <a:lnTo>
                    <a:pt x="1529191" y="1121140"/>
                  </a:lnTo>
                  <a:lnTo>
                    <a:pt x="1551051" y="1142619"/>
                  </a:lnTo>
                  <a:lnTo>
                    <a:pt x="1595628" y="1184148"/>
                  </a:lnTo>
                  <a:lnTo>
                    <a:pt x="1615511" y="1202078"/>
                  </a:lnTo>
                  <a:lnTo>
                    <a:pt x="1635823" y="1221295"/>
                  </a:lnTo>
                  <a:lnTo>
                    <a:pt x="1655849" y="1241369"/>
                  </a:lnTo>
                  <a:lnTo>
                    <a:pt x="1674876" y="1261871"/>
                  </a:lnTo>
                  <a:lnTo>
                    <a:pt x="1695116" y="1283065"/>
                  </a:lnTo>
                  <a:lnTo>
                    <a:pt x="1716786" y="1303401"/>
                  </a:lnTo>
                  <a:lnTo>
                    <a:pt x="1739598" y="1323165"/>
                  </a:lnTo>
                  <a:lnTo>
                    <a:pt x="1763268" y="1342644"/>
                  </a:lnTo>
                  <a:lnTo>
                    <a:pt x="1784270" y="1360360"/>
                  </a:lnTo>
                  <a:lnTo>
                    <a:pt x="1805559" y="1379220"/>
                  </a:lnTo>
                  <a:lnTo>
                    <a:pt x="1826275" y="1399222"/>
                  </a:lnTo>
                  <a:lnTo>
                    <a:pt x="1845564" y="1420368"/>
                  </a:lnTo>
                  <a:lnTo>
                    <a:pt x="1880354" y="1452514"/>
                  </a:lnTo>
                  <a:lnTo>
                    <a:pt x="1912429" y="1486662"/>
                  </a:lnTo>
                  <a:lnTo>
                    <a:pt x="1943076" y="1521952"/>
                  </a:lnTo>
                  <a:lnTo>
                    <a:pt x="1973580" y="1557528"/>
                  </a:lnTo>
                  <a:lnTo>
                    <a:pt x="2004360" y="1595318"/>
                  </a:lnTo>
                  <a:lnTo>
                    <a:pt x="2034944" y="1633251"/>
                  </a:lnTo>
                  <a:lnTo>
                    <a:pt x="2065279" y="1671328"/>
                  </a:lnTo>
                  <a:lnTo>
                    <a:pt x="2095309" y="1709547"/>
                  </a:lnTo>
                  <a:lnTo>
                    <a:pt x="2124983" y="1747909"/>
                  </a:lnTo>
                  <a:lnTo>
                    <a:pt x="2154245" y="1786413"/>
                  </a:lnTo>
                  <a:lnTo>
                    <a:pt x="2183043" y="1825061"/>
                  </a:lnTo>
                  <a:lnTo>
                    <a:pt x="2211324" y="1863852"/>
                  </a:lnTo>
                  <a:lnTo>
                    <a:pt x="2239351" y="1906238"/>
                  </a:lnTo>
                  <a:lnTo>
                    <a:pt x="2265235" y="1949196"/>
                  </a:lnTo>
                  <a:lnTo>
                    <a:pt x="2287405" y="1993296"/>
                  </a:lnTo>
                  <a:lnTo>
                    <a:pt x="2304288" y="2039112"/>
                  </a:lnTo>
                  <a:lnTo>
                    <a:pt x="2313395" y="2090794"/>
                  </a:lnTo>
                  <a:lnTo>
                    <a:pt x="2316797" y="2141305"/>
                  </a:lnTo>
                  <a:lnTo>
                    <a:pt x="2314273" y="2190207"/>
                  </a:lnTo>
                  <a:lnTo>
                    <a:pt x="2305604" y="2237061"/>
                  </a:lnTo>
                  <a:lnTo>
                    <a:pt x="2290572" y="2281428"/>
                  </a:lnTo>
                  <a:lnTo>
                    <a:pt x="2274712" y="2322552"/>
                  </a:lnTo>
                  <a:lnTo>
                    <a:pt x="2257425" y="2363533"/>
                  </a:lnTo>
                  <a:lnTo>
                    <a:pt x="2239565" y="2404229"/>
                  </a:lnTo>
                  <a:lnTo>
                    <a:pt x="2221992" y="2444496"/>
                  </a:lnTo>
                  <a:lnTo>
                    <a:pt x="2206037" y="2479262"/>
                  </a:lnTo>
                  <a:lnTo>
                    <a:pt x="2190369" y="2514600"/>
                  </a:lnTo>
                  <a:lnTo>
                    <a:pt x="2175272" y="2549937"/>
                  </a:lnTo>
                  <a:lnTo>
                    <a:pt x="2161032" y="2584704"/>
                  </a:lnTo>
                  <a:lnTo>
                    <a:pt x="2136940" y="2632764"/>
                  </a:lnTo>
                  <a:lnTo>
                    <a:pt x="2107655" y="2676948"/>
                  </a:lnTo>
                  <a:lnTo>
                    <a:pt x="2103404" y="2682239"/>
                  </a:lnTo>
                  <a:close/>
                </a:path>
              </a:pathLst>
            </a:custGeom>
            <a:solidFill>
              <a:srgbClr val="AFC1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03300" y="3324225"/>
            <a:ext cx="9466580" cy="83121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026920" marR="5080" indent="-2014855">
              <a:lnSpc>
                <a:spcPts val="5680"/>
              </a:lnSpc>
              <a:spcBef>
                <a:spcPts val="810"/>
              </a:spcBef>
            </a:pPr>
            <a:r>
              <a:rPr sz="5250" dirty="0"/>
              <a:t>Wrist</a:t>
            </a:r>
            <a:r>
              <a:rPr sz="5250" spc="10" dirty="0"/>
              <a:t> </a:t>
            </a:r>
            <a:r>
              <a:rPr sz="5250" spc="-10" dirty="0"/>
              <a:t>Rehabilitation System</a:t>
            </a:r>
            <a:endParaRPr sz="5250"/>
          </a:p>
        </p:txBody>
      </p:sp>
      <p:sp>
        <p:nvSpPr>
          <p:cNvPr id="15" name="object 15"/>
          <p:cNvSpPr txBox="1"/>
          <p:nvPr/>
        </p:nvSpPr>
        <p:spPr>
          <a:xfrm>
            <a:off x="388151" y="5140141"/>
            <a:ext cx="1849755" cy="11658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K.</a:t>
            </a:r>
            <a:r>
              <a:rPr sz="1850" spc="-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Nitya</a:t>
            </a:r>
            <a:endParaRPr sz="1850">
              <a:latin typeface="Ebrima" panose="02000000000000000000"/>
              <a:cs typeface="Ebrima" panose="02000000000000000000"/>
            </a:endParaRPr>
          </a:p>
          <a:p>
            <a:pPr marL="12700" marR="5080">
              <a:lnSpc>
                <a:spcPct val="101000"/>
              </a:lnSpc>
            </a:pPr>
            <a:r>
              <a:rPr sz="185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B.</a:t>
            </a:r>
            <a:r>
              <a:rPr sz="1850" spc="-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5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Pavani</a:t>
            </a:r>
            <a:r>
              <a:rPr sz="1850" spc="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Shreeya </a:t>
            </a:r>
            <a:r>
              <a:rPr sz="185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Ardhra</a:t>
            </a:r>
            <a:r>
              <a:rPr sz="1850" spc="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Vinodh </a:t>
            </a:r>
            <a:r>
              <a:rPr sz="185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Hari</a:t>
            </a:r>
            <a:r>
              <a:rPr sz="1850" spc="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5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Krishna</a:t>
            </a:r>
            <a:r>
              <a:rPr sz="1850" spc="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5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Iyer</a:t>
            </a:r>
            <a:endParaRPr sz="1850">
              <a:latin typeface="Ebrima" panose="02000000000000000000"/>
              <a:cs typeface="Ebrima" panose="0200000000000000000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5709" y="5140141"/>
            <a:ext cx="2182495" cy="11658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8120" indent="-159385">
              <a:lnSpc>
                <a:spcPct val="100000"/>
              </a:lnSpc>
              <a:spcBef>
                <a:spcPts val="120"/>
              </a:spcBef>
              <a:buChar char="-"/>
              <a:tabLst>
                <a:tab pos="198120" algn="l"/>
              </a:tabLst>
            </a:pP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CB.AI.U4AIM24123</a:t>
            </a:r>
            <a:endParaRPr sz="1850">
              <a:latin typeface="Ebrima" panose="02000000000000000000"/>
              <a:cs typeface="Ebrima" panose="02000000000000000000"/>
            </a:endParaRPr>
          </a:p>
          <a:p>
            <a:pPr marL="174625" indent="-161925">
              <a:lnSpc>
                <a:spcPct val="100000"/>
              </a:lnSpc>
              <a:spcBef>
                <a:spcPts val="25"/>
              </a:spcBef>
              <a:buChar char="-"/>
              <a:tabLst>
                <a:tab pos="174625" algn="l"/>
              </a:tabLst>
            </a:pP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CB.AI.U4AIM24106</a:t>
            </a:r>
            <a:endParaRPr sz="1850">
              <a:latin typeface="Ebrima" panose="02000000000000000000"/>
              <a:cs typeface="Ebrima" panose="02000000000000000000"/>
            </a:endParaRPr>
          </a:p>
          <a:p>
            <a:pPr marL="207645" indent="-161925">
              <a:lnSpc>
                <a:spcPct val="100000"/>
              </a:lnSpc>
              <a:spcBef>
                <a:spcPts val="20"/>
              </a:spcBef>
              <a:buChar char="-"/>
              <a:tabLst>
                <a:tab pos="207645" algn="l"/>
              </a:tabLst>
            </a:pP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CB.AI.U4AIM24105</a:t>
            </a:r>
            <a:endParaRPr sz="1850">
              <a:latin typeface="Ebrima" panose="02000000000000000000"/>
              <a:cs typeface="Ebrima" panose="02000000000000000000"/>
            </a:endParaRPr>
          </a:p>
          <a:p>
            <a:pPr marL="193040" indent="-159385">
              <a:lnSpc>
                <a:spcPct val="100000"/>
              </a:lnSpc>
              <a:spcBef>
                <a:spcPts val="25"/>
              </a:spcBef>
              <a:buChar char="-"/>
              <a:tabLst>
                <a:tab pos="193040" algn="l"/>
              </a:tabLst>
            </a:pPr>
            <a:r>
              <a:rPr sz="185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CB.AI.U4AIM24114</a:t>
            </a:r>
            <a:endParaRPr sz="1850">
              <a:latin typeface="Ebrima" panose="02000000000000000000"/>
              <a:cs typeface="Ebrima" panose="02000000000000000000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300" y="768096"/>
            <a:ext cx="5750051" cy="18775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80287"/>
            <a:ext cx="10692384" cy="6010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7177" y="774191"/>
            <a:ext cx="1272158" cy="1905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257103"/>
            <a:ext cx="1650492" cy="25292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0435" y="836295"/>
            <a:ext cx="8954770" cy="4768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3000" spc="-25" dirty="0">
                <a:solidFill>
                  <a:schemeClr val="tx1"/>
                </a:solidFill>
              </a:rPr>
              <a:t>DATA ACQUISITION</a:t>
            </a:r>
            <a:r>
              <a:rPr lang="en-US" sz="3000" spc="-25" dirty="0"/>
              <a:t> </a:t>
            </a:r>
            <a:endParaRPr lang="en-US" sz="3000"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546645" y="1636454"/>
            <a:ext cx="9550400" cy="4628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indent="0" algn="l">
              <a:lnSpc>
                <a:spcPct val="160000"/>
              </a:lnSpc>
              <a:spcBef>
                <a:spcPts val="100"/>
              </a:spcBef>
              <a:buClr>
                <a:srgbClr val="000000"/>
              </a:buClr>
              <a:buNone/>
              <a:tabLst>
                <a:tab pos="213360" algn="l"/>
              </a:tabLst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Collected Surface Electromyography (sEMG) signals by placing the gel electrodes on the Extensor Carpi Radialis (ECR) muscle once at 0°</a:t>
            </a: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(relaxed position) and the other at 90°(extended position). In total 100 readings were collected at each position, and a dataset of 1000 samples was linearly interpolated for all wrist angles between 0°</a:t>
            </a: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 and 90°, with the corresponding EMG value along with the CTS severity labels based on clinical thresholds. 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12700" indent="0" algn="l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None/>
              <a:tabLst>
                <a:tab pos="213360" algn="l"/>
              </a:tabLst>
            </a:pP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12700" indent="0" algn="l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None/>
              <a:tabLst>
                <a:tab pos="213360" algn="l"/>
              </a:tabLst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The four labels were created in the following manner: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98450" indent="-28575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13360" algn="l"/>
              </a:tabLst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Angle &gt; 35° → No CTS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35560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13360" algn="l"/>
              </a:tabLst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26°</a:t>
            </a: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–35° → Mild CTS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35560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13360" algn="l"/>
              </a:tabLst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16°</a:t>
            </a: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–25° → Moderate CTS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355600" indent="-342900">
              <a:lnSpc>
                <a:spcPct val="140000"/>
              </a:lnSpc>
              <a:spcBef>
                <a:spcPts val="10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13360" algn="l"/>
              </a:tabLst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≤ 15° → Severe CTS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80287"/>
            <a:ext cx="10692384" cy="6010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7177" y="774191"/>
            <a:ext cx="1272158" cy="1905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257103"/>
            <a:ext cx="1650492" cy="2529236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213100" y="774065"/>
            <a:ext cx="41497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000" b="1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</a:rPr>
              <a:t>RNN</a:t>
            </a:r>
            <a:endParaRPr lang="en-US" sz="3000" b="1">
              <a:solidFill>
                <a:schemeClr val="tx1"/>
              </a:solidFill>
              <a:latin typeface="Ebrima" panose="02000000000000000000" charset="0"/>
              <a:cs typeface="Ebrima" panose="02000000000000000000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1820" y="1419225"/>
            <a:ext cx="9707880" cy="4960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Recurrent neural networks (RNN)</a:t>
            </a: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 are designed for sequential data (e.g., text, speech, time series) where the order of inputs matters. Unlike regular neural networks, RNNs remember past information using a "memory" called the hidden state.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>
              <a:lnSpc>
                <a:spcPct val="120000"/>
              </a:lnSpc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</a:rPr>
              <a:t>Model Architecture:</a:t>
            </a:r>
            <a:endParaRPr lang="en-US" altLang="en-US" sz="2000" b="1">
              <a:solidFill>
                <a:schemeClr val="tx1"/>
              </a:solidFill>
              <a:latin typeface="Ebrima" panose="02000000000000000000" charset="0"/>
              <a:cs typeface="Ebrima" panose="02000000000000000000" charset="0"/>
            </a:endParaRPr>
          </a:p>
          <a:p>
            <a:pPr>
              <a:lnSpc>
                <a:spcPct val="70000"/>
              </a:lnSpc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SimpleRNN layer (64 units) with tanh activation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>
              <a:lnSpc>
                <a:spcPct val="70000"/>
              </a:lnSpc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Dropout layers (10%) for regularization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>
              <a:lnSpc>
                <a:spcPct val="70000"/>
              </a:lnSpc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Dense layers (ReLU activation) for feature learning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>
              <a:lnSpc>
                <a:spcPct val="70000"/>
              </a:lnSpc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Softmax output layer for multi-class classification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 sz="200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</a:rPr>
              <a:t>Training Process:</a:t>
            </a:r>
            <a:endParaRPr lang="en-US" altLang="en-US" sz="2000" b="1">
              <a:solidFill>
                <a:schemeClr val="tx1"/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80-10-10 train-val-test split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Adam optimizer with categorical cross-entropy loss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</a:rPr>
              <a:t>15 epochs with batch size 32</a:t>
            </a:r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  <a:p>
            <a:endParaRPr lang="en-US" altLang="en-US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80287"/>
            <a:ext cx="10692384" cy="6010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7177" y="774191"/>
            <a:ext cx="1272158" cy="1905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257103"/>
            <a:ext cx="1650492" cy="25292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60500" y="962025"/>
            <a:ext cx="8091170" cy="5515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0"/>
              </a:spcBef>
              <a:buSzPct val="70000"/>
              <a:buFont typeface="Times New Roman" panose="02020603050405020304"/>
              <a:buNone/>
              <a:tabLst>
                <a:tab pos="368935" algn="l"/>
              </a:tabLst>
            </a:pPr>
            <a:r>
              <a:rPr sz="2500" b="1" spc="-1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Conversion</a:t>
            </a:r>
            <a:r>
              <a:rPr sz="2500" b="1" spc="-7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of</a:t>
            </a:r>
            <a:r>
              <a:rPr sz="2500" b="1" spc="-5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model</a:t>
            </a:r>
            <a:r>
              <a:rPr sz="2500" b="1" spc="-6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to</a:t>
            </a:r>
            <a:r>
              <a:rPr sz="2500" b="1" spc="-5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spc="-1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TensorFlow</a:t>
            </a:r>
            <a:r>
              <a:rPr sz="2500" b="1" spc="-6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spc="-1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Lite:</a:t>
            </a:r>
            <a:endParaRPr sz="2500" b="1">
              <a:solidFill>
                <a:schemeClr val="tx1"/>
              </a:solidFill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5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Trained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model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is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saved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and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loaded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into</a:t>
            </a:r>
            <a:r>
              <a:rPr sz="1800" spc="-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memory.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7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lang="en-US" altLang="en-US"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repares</a:t>
            </a:r>
            <a:r>
              <a:rPr sz="1800" spc="-1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it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for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TFlite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conversion.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6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Optimization: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1366520" lvl="2" indent="-285750">
              <a:lnSpc>
                <a:spcPct val="100000"/>
              </a:lnSpc>
              <a:spcBef>
                <a:spcPts val="10"/>
              </a:spcBef>
              <a:buFont typeface="Arial" panose="020B0604020202020204" pitchFamily="34" charset="0"/>
              <a:buChar char="•"/>
              <a:tabLst>
                <a:tab pos="14370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Quantization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reduces</a:t>
            </a:r>
            <a:r>
              <a:rPr sz="1800" spc="-4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the</a:t>
            </a:r>
            <a:r>
              <a:rPr sz="1800" spc="-1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precision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of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numbers.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1366520" lvl="2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4370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Pruning</a:t>
            </a:r>
            <a:r>
              <a:rPr sz="1800" spc="-3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removes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unnecessary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parts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of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the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model.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7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Converted</a:t>
            </a:r>
            <a:r>
              <a:rPr sz="1800" spc="-3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model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is</a:t>
            </a:r>
            <a:r>
              <a:rPr sz="1800" spc="-1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then</a:t>
            </a:r>
            <a:r>
              <a:rPr sz="1800" spc="-1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saved,</a:t>
            </a:r>
            <a:r>
              <a:rPr sz="1800" spc="-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ready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for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deployment.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lvl="1">
              <a:lnSpc>
                <a:spcPct val="100000"/>
              </a:lnSpc>
              <a:spcBef>
                <a:spcPts val="945"/>
              </a:spcBef>
              <a:buClr>
                <a:srgbClr val="31380F"/>
              </a:buClr>
              <a:buFont typeface="Times New Roman" panose="02020603050405020304"/>
              <a:buChar char="○"/>
            </a:pPr>
            <a:endParaRPr sz="1400">
              <a:latin typeface="Ebrima" panose="02000000000000000000"/>
              <a:cs typeface="Ebrima" panose="02000000000000000000"/>
            </a:endParaRPr>
          </a:p>
          <a:p>
            <a:pPr marL="12700" indent="0">
              <a:lnSpc>
                <a:spcPct val="100000"/>
              </a:lnSpc>
              <a:buSzPct val="70000"/>
              <a:buFont typeface="Times New Roman" panose="02020603050405020304"/>
              <a:buNone/>
              <a:tabLst>
                <a:tab pos="368935" algn="l"/>
              </a:tabLst>
            </a:pP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Setting</a:t>
            </a:r>
            <a:r>
              <a:rPr sz="2500" b="1" spc="-7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up</a:t>
            </a:r>
            <a:r>
              <a:rPr sz="2500" b="1" spc="-7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of</a:t>
            </a:r>
            <a:r>
              <a:rPr sz="2500" b="1" spc="-6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cloud</a:t>
            </a:r>
            <a:r>
              <a:rPr sz="2500" b="1" spc="-6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server</a:t>
            </a:r>
            <a:r>
              <a:rPr sz="2500" b="1" spc="-7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by</a:t>
            </a:r>
            <a:r>
              <a:rPr sz="2500" b="1" spc="-6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Flask</a:t>
            </a:r>
            <a:r>
              <a:rPr sz="2500" b="1" spc="-65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500" b="1" spc="-20" dirty="0">
                <a:solidFill>
                  <a:schemeClr val="tx1"/>
                </a:solidFill>
                <a:latin typeface="Ebrima" panose="02000000000000000000"/>
                <a:cs typeface="Ebrima" panose="02000000000000000000"/>
              </a:rPr>
              <a:t>API:</a:t>
            </a:r>
            <a:endParaRPr sz="2500" b="1">
              <a:solidFill>
                <a:schemeClr val="tx1"/>
              </a:solidFill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6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Arduino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reads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EMG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sensor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7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Normalizes</a:t>
            </a:r>
            <a:r>
              <a:rPr sz="1800" spc="-6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data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6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Sends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HTTP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POST</a:t>
            </a:r>
            <a:r>
              <a:rPr sz="1800" spc="-3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to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local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server.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7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Server</a:t>
            </a:r>
            <a:r>
              <a:rPr sz="1800" spc="-3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retruns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prediction.</a:t>
            </a:r>
            <a:endParaRPr sz="1800">
              <a:latin typeface="Ebrima" panose="02000000000000000000"/>
              <a:cs typeface="Ebrima" panose="02000000000000000000"/>
            </a:endParaRPr>
          </a:p>
          <a:p>
            <a:pPr marL="903605" lvl="1" indent="-356235">
              <a:lnSpc>
                <a:spcPct val="100000"/>
              </a:lnSpc>
              <a:spcBef>
                <a:spcPts val="1175"/>
              </a:spcBef>
              <a:buFont typeface="Times New Roman" panose="02020603050405020304"/>
              <a:buChar char="○"/>
              <a:tabLst>
                <a:tab pos="903605" algn="l"/>
              </a:tabLst>
            </a:pP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Arduino</a:t>
            </a:r>
            <a:r>
              <a:rPr sz="1800" spc="-3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shows</a:t>
            </a:r>
            <a:r>
              <a:rPr sz="1800" spc="-4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results</a:t>
            </a:r>
            <a:r>
              <a:rPr sz="1800" spc="-2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on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OLED</a:t>
            </a:r>
            <a:r>
              <a:rPr sz="1800" spc="-2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1800" spc="-10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display.</a:t>
            </a:r>
            <a:endParaRPr sz="1800">
              <a:latin typeface="Ebrima" panose="02000000000000000000"/>
              <a:cs typeface="Ebrima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856487"/>
            <a:ext cx="10692384" cy="6010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7177" y="774191"/>
            <a:ext cx="1272158" cy="1905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257103"/>
            <a:ext cx="1650492" cy="25292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4300" y="1343025"/>
            <a:ext cx="7950200" cy="5149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IN" sz="3250" spc="-10" dirty="0">
                <a:solidFill>
                  <a:schemeClr val="tx1"/>
                </a:solidFill>
              </a:rPr>
              <a:t>L</a:t>
            </a:r>
            <a:r>
              <a:rPr lang="en-US" altLang="en-IN" sz="3250" spc="-10" dirty="0">
                <a:solidFill>
                  <a:schemeClr val="tx1"/>
                </a:solidFill>
              </a:rPr>
              <a:t>ONG SHORT-TERM MEMORY (LSTM)</a:t>
            </a:r>
            <a:endParaRPr lang="en-US" altLang="en-IN" sz="3250" spc="-1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300" y="2105025"/>
            <a:ext cx="9605010" cy="4652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Char char="§"/>
            </a:pPr>
            <a:r>
              <a:rPr lang="en-US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Long short-term memory (LSTM) is a type of recurrent neural network (RNN) aimed at mitigating the vanishing gradient problem commonly encountered by traditional RNNs.</a:t>
            </a: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12700" indent="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None/>
            </a:pP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355600" indent="-34290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Char char="§"/>
            </a:pPr>
            <a:r>
              <a:rPr lang="en-IN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LSTMs include gates and cell state to control what to remember or forget.</a:t>
            </a: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12700" indent="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None/>
            </a:pP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355600" indent="-34290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Char char="§"/>
            </a:pPr>
            <a:r>
              <a:rPr lang="en-IN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Unlike RNNs, LSTMs add/remove information to the model using gates.</a:t>
            </a: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12700" indent="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None/>
            </a:pP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355600" indent="-34290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Char char="§"/>
            </a:pPr>
            <a:r>
              <a:rPr lang="en-IN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In LSTMs cell state is carrier of l</a:t>
            </a:r>
            <a:r>
              <a:rPr lang="en-US" altLang="en-IN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o</a:t>
            </a:r>
            <a:r>
              <a:rPr lang="en-IN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ng term memory through time.</a:t>
            </a: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12700" indent="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None/>
            </a:pPr>
            <a:endParaRPr lang="en-US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355600" indent="-342900" algn="l">
              <a:lnSpc>
                <a:spcPct val="140000"/>
              </a:lnSpc>
              <a:spcBef>
                <a:spcPts val="90"/>
              </a:spcBef>
              <a:buFont typeface="Wingdings" panose="05000000000000000000" charset="0"/>
              <a:buChar char="§"/>
            </a:pPr>
            <a:r>
              <a:rPr lang="en-IN" altLang="en-US" sz="1800">
                <a:solidFill>
                  <a:schemeClr val="accent3">
                    <a:lumMod val="50000"/>
                  </a:schemeClr>
                </a:solidFill>
                <a:latin typeface="Ebrima" panose="02000000000000000000"/>
                <a:cs typeface="Ebrima" panose="02000000000000000000"/>
              </a:rPr>
              <a:t>Due to the additive update mechanism, the LSTM’s memeory cell ensures gradients remain consistent over lenghty sequences.</a:t>
            </a: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IN" altLang="en-US" sz="1800">
              <a:solidFill>
                <a:schemeClr val="accent3">
                  <a:lumMod val="50000"/>
                </a:schemeClr>
              </a:solidFill>
              <a:latin typeface="Ebrima" panose="02000000000000000000"/>
              <a:cs typeface="Ebrima" panose="0200000000000000000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274" y="5020948"/>
            <a:ext cx="3006090" cy="317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05"/>
              </a:spcBef>
            </a:pPr>
            <a:r>
              <a:rPr sz="2000" spc="-45" dirty="0">
                <a:solidFill>
                  <a:srgbClr val="31380F"/>
                </a:solidFill>
                <a:latin typeface="Ebrima" panose="02000000000000000000"/>
                <a:cs typeface="Ebrima" panose="02000000000000000000"/>
              </a:rPr>
              <a:t> </a:t>
            </a:r>
            <a:endParaRPr sz="2000">
              <a:latin typeface="Ebrima" panose="02000000000000000000"/>
              <a:cs typeface="Ebrima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74191"/>
            <a:ext cx="10692384" cy="601675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68215" y="3982141"/>
            <a:ext cx="2621280" cy="2794000"/>
          </a:xfrm>
          <a:custGeom>
            <a:avLst/>
            <a:gdLst/>
            <a:ahLst/>
            <a:cxnLst/>
            <a:rect l="l" t="t" r="r" b="b"/>
            <a:pathLst>
              <a:path w="2621279" h="2794000">
                <a:moveTo>
                  <a:pt x="2157825" y="685800"/>
                </a:moveTo>
                <a:lnTo>
                  <a:pt x="578223" y="685800"/>
                </a:lnTo>
                <a:lnTo>
                  <a:pt x="589820" y="673100"/>
                </a:lnTo>
                <a:lnTo>
                  <a:pt x="601702" y="660400"/>
                </a:lnTo>
                <a:lnTo>
                  <a:pt x="614013" y="647700"/>
                </a:lnTo>
                <a:lnTo>
                  <a:pt x="620014" y="635000"/>
                </a:lnTo>
                <a:lnTo>
                  <a:pt x="626586" y="609600"/>
                </a:lnTo>
                <a:lnTo>
                  <a:pt x="641445" y="609600"/>
                </a:lnTo>
                <a:lnTo>
                  <a:pt x="663496" y="584200"/>
                </a:lnTo>
                <a:lnTo>
                  <a:pt x="687546" y="571500"/>
                </a:lnTo>
                <a:lnTo>
                  <a:pt x="712168" y="546100"/>
                </a:lnTo>
                <a:lnTo>
                  <a:pt x="735933" y="533400"/>
                </a:lnTo>
                <a:lnTo>
                  <a:pt x="775962" y="495300"/>
                </a:lnTo>
                <a:lnTo>
                  <a:pt x="817276" y="469900"/>
                </a:lnTo>
                <a:lnTo>
                  <a:pt x="861734" y="444500"/>
                </a:lnTo>
                <a:lnTo>
                  <a:pt x="911193" y="419100"/>
                </a:lnTo>
                <a:lnTo>
                  <a:pt x="926385" y="419100"/>
                </a:lnTo>
                <a:lnTo>
                  <a:pt x="942435" y="406400"/>
                </a:lnTo>
                <a:lnTo>
                  <a:pt x="959628" y="406400"/>
                </a:lnTo>
                <a:lnTo>
                  <a:pt x="978249" y="393700"/>
                </a:lnTo>
                <a:lnTo>
                  <a:pt x="982821" y="393700"/>
                </a:lnTo>
                <a:lnTo>
                  <a:pt x="1000799" y="381000"/>
                </a:lnTo>
                <a:lnTo>
                  <a:pt x="1741774" y="381000"/>
                </a:lnTo>
                <a:lnTo>
                  <a:pt x="1740249" y="368300"/>
                </a:lnTo>
                <a:lnTo>
                  <a:pt x="1063593" y="368300"/>
                </a:lnTo>
                <a:lnTo>
                  <a:pt x="1114861" y="342900"/>
                </a:lnTo>
                <a:lnTo>
                  <a:pt x="1161701" y="317500"/>
                </a:lnTo>
                <a:lnTo>
                  <a:pt x="1204825" y="292100"/>
                </a:lnTo>
                <a:lnTo>
                  <a:pt x="1244949" y="254000"/>
                </a:lnTo>
                <a:lnTo>
                  <a:pt x="1251045" y="254000"/>
                </a:lnTo>
                <a:lnTo>
                  <a:pt x="1252569" y="241300"/>
                </a:lnTo>
                <a:lnTo>
                  <a:pt x="1293479" y="203200"/>
                </a:lnTo>
                <a:lnTo>
                  <a:pt x="1336389" y="177800"/>
                </a:lnTo>
                <a:lnTo>
                  <a:pt x="1381585" y="152400"/>
                </a:lnTo>
                <a:lnTo>
                  <a:pt x="1429353" y="114300"/>
                </a:lnTo>
                <a:lnTo>
                  <a:pt x="1456213" y="101600"/>
                </a:lnTo>
                <a:lnTo>
                  <a:pt x="1469858" y="101600"/>
                </a:lnTo>
                <a:lnTo>
                  <a:pt x="1484217" y="88900"/>
                </a:lnTo>
                <a:lnTo>
                  <a:pt x="1534890" y="63500"/>
                </a:lnTo>
                <a:lnTo>
                  <a:pt x="1592421" y="38100"/>
                </a:lnTo>
                <a:lnTo>
                  <a:pt x="1639164" y="25400"/>
                </a:lnTo>
                <a:lnTo>
                  <a:pt x="1782865" y="0"/>
                </a:lnTo>
                <a:lnTo>
                  <a:pt x="1962943" y="0"/>
                </a:lnTo>
                <a:lnTo>
                  <a:pt x="1975398" y="12700"/>
                </a:lnTo>
                <a:lnTo>
                  <a:pt x="1987138" y="12700"/>
                </a:lnTo>
                <a:lnTo>
                  <a:pt x="2060289" y="50800"/>
                </a:lnTo>
                <a:lnTo>
                  <a:pt x="2105485" y="50800"/>
                </a:lnTo>
                <a:lnTo>
                  <a:pt x="2141823" y="76200"/>
                </a:lnTo>
                <a:lnTo>
                  <a:pt x="2174732" y="101600"/>
                </a:lnTo>
                <a:lnTo>
                  <a:pt x="2209642" y="127000"/>
                </a:lnTo>
                <a:lnTo>
                  <a:pt x="2232644" y="139700"/>
                </a:lnTo>
                <a:lnTo>
                  <a:pt x="2253075" y="152400"/>
                </a:lnTo>
                <a:lnTo>
                  <a:pt x="2270077" y="177800"/>
                </a:lnTo>
                <a:lnTo>
                  <a:pt x="2282793" y="190500"/>
                </a:lnTo>
                <a:lnTo>
                  <a:pt x="2291151" y="203200"/>
                </a:lnTo>
                <a:lnTo>
                  <a:pt x="2299367" y="203200"/>
                </a:lnTo>
                <a:lnTo>
                  <a:pt x="2306153" y="215900"/>
                </a:lnTo>
                <a:lnTo>
                  <a:pt x="2310225" y="228600"/>
                </a:lnTo>
                <a:lnTo>
                  <a:pt x="2322689" y="228600"/>
                </a:lnTo>
                <a:lnTo>
                  <a:pt x="2347618" y="254000"/>
                </a:lnTo>
                <a:lnTo>
                  <a:pt x="2370206" y="266700"/>
                </a:lnTo>
                <a:lnTo>
                  <a:pt x="2087721" y="266700"/>
                </a:lnTo>
                <a:lnTo>
                  <a:pt x="2086197" y="279400"/>
                </a:lnTo>
                <a:lnTo>
                  <a:pt x="2083149" y="279400"/>
                </a:lnTo>
                <a:lnTo>
                  <a:pt x="2078577" y="292100"/>
                </a:lnTo>
                <a:lnTo>
                  <a:pt x="2075529" y="292100"/>
                </a:lnTo>
                <a:lnTo>
                  <a:pt x="2066385" y="304800"/>
                </a:lnTo>
                <a:lnTo>
                  <a:pt x="2396941" y="304800"/>
                </a:lnTo>
                <a:lnTo>
                  <a:pt x="2412382" y="317500"/>
                </a:lnTo>
                <a:lnTo>
                  <a:pt x="2440777" y="368300"/>
                </a:lnTo>
                <a:lnTo>
                  <a:pt x="2447382" y="381000"/>
                </a:lnTo>
                <a:lnTo>
                  <a:pt x="2467197" y="406400"/>
                </a:lnTo>
                <a:lnTo>
                  <a:pt x="2501737" y="444500"/>
                </a:lnTo>
                <a:lnTo>
                  <a:pt x="2530645" y="495300"/>
                </a:lnTo>
                <a:lnTo>
                  <a:pt x="2557065" y="533400"/>
                </a:lnTo>
                <a:lnTo>
                  <a:pt x="2584143" y="571500"/>
                </a:lnTo>
                <a:lnTo>
                  <a:pt x="2615025" y="609600"/>
                </a:lnTo>
                <a:lnTo>
                  <a:pt x="2619597" y="622300"/>
                </a:lnTo>
                <a:lnTo>
                  <a:pt x="2618074" y="635000"/>
                </a:lnTo>
                <a:lnTo>
                  <a:pt x="2621121" y="635000"/>
                </a:lnTo>
                <a:lnTo>
                  <a:pt x="2621121" y="673100"/>
                </a:lnTo>
                <a:lnTo>
                  <a:pt x="2162397" y="673100"/>
                </a:lnTo>
                <a:lnTo>
                  <a:pt x="2157825" y="685800"/>
                </a:lnTo>
                <a:close/>
              </a:path>
              <a:path w="2621279" h="2794000">
                <a:moveTo>
                  <a:pt x="2396941" y="304800"/>
                </a:moveTo>
                <a:lnTo>
                  <a:pt x="2066385" y="304800"/>
                </a:lnTo>
                <a:lnTo>
                  <a:pt x="2078577" y="292100"/>
                </a:lnTo>
                <a:lnTo>
                  <a:pt x="2086197" y="292100"/>
                </a:lnTo>
                <a:lnTo>
                  <a:pt x="2087721" y="279400"/>
                </a:lnTo>
                <a:lnTo>
                  <a:pt x="2087721" y="266700"/>
                </a:lnTo>
                <a:lnTo>
                  <a:pt x="2370206" y="266700"/>
                </a:lnTo>
                <a:lnTo>
                  <a:pt x="2381499" y="279400"/>
                </a:lnTo>
                <a:lnTo>
                  <a:pt x="2396941" y="304800"/>
                </a:lnTo>
                <a:close/>
              </a:path>
              <a:path w="2621279" h="2794000">
                <a:moveTo>
                  <a:pt x="1737201" y="381000"/>
                </a:moveTo>
                <a:lnTo>
                  <a:pt x="1021492" y="381000"/>
                </a:lnTo>
                <a:lnTo>
                  <a:pt x="1043043" y="368300"/>
                </a:lnTo>
                <a:lnTo>
                  <a:pt x="1737201" y="368300"/>
                </a:lnTo>
                <a:lnTo>
                  <a:pt x="1737201" y="381000"/>
                </a:lnTo>
                <a:close/>
              </a:path>
              <a:path w="2621279" h="2794000">
                <a:moveTo>
                  <a:pt x="2621121" y="698500"/>
                </a:moveTo>
                <a:lnTo>
                  <a:pt x="1557369" y="698500"/>
                </a:lnTo>
                <a:lnTo>
                  <a:pt x="1558893" y="685800"/>
                </a:lnTo>
                <a:lnTo>
                  <a:pt x="2162397" y="685800"/>
                </a:lnTo>
                <a:lnTo>
                  <a:pt x="2165445" y="673100"/>
                </a:lnTo>
                <a:lnTo>
                  <a:pt x="2621121" y="673100"/>
                </a:lnTo>
                <a:lnTo>
                  <a:pt x="2621121" y="698500"/>
                </a:lnTo>
                <a:close/>
              </a:path>
              <a:path w="2621279" h="2794000">
                <a:moveTo>
                  <a:pt x="324358" y="1168400"/>
                </a:moveTo>
                <a:lnTo>
                  <a:pt x="314928" y="1155700"/>
                </a:lnTo>
                <a:lnTo>
                  <a:pt x="308356" y="1143000"/>
                </a:lnTo>
                <a:lnTo>
                  <a:pt x="304641" y="1130300"/>
                </a:lnTo>
                <a:lnTo>
                  <a:pt x="322976" y="1079500"/>
                </a:lnTo>
                <a:lnTo>
                  <a:pt x="342741" y="1028700"/>
                </a:lnTo>
                <a:lnTo>
                  <a:pt x="365934" y="990600"/>
                </a:lnTo>
                <a:lnTo>
                  <a:pt x="394557" y="952500"/>
                </a:lnTo>
                <a:lnTo>
                  <a:pt x="396081" y="952500"/>
                </a:lnTo>
                <a:lnTo>
                  <a:pt x="396081" y="939800"/>
                </a:lnTo>
                <a:lnTo>
                  <a:pt x="400653" y="939800"/>
                </a:lnTo>
                <a:lnTo>
                  <a:pt x="407106" y="914400"/>
                </a:lnTo>
                <a:lnTo>
                  <a:pt x="413416" y="914400"/>
                </a:lnTo>
                <a:lnTo>
                  <a:pt x="420584" y="889000"/>
                </a:lnTo>
                <a:lnTo>
                  <a:pt x="429609" y="876300"/>
                </a:lnTo>
                <a:lnTo>
                  <a:pt x="435943" y="876300"/>
                </a:lnTo>
                <a:lnTo>
                  <a:pt x="444611" y="850900"/>
                </a:lnTo>
                <a:lnTo>
                  <a:pt x="450945" y="838200"/>
                </a:lnTo>
                <a:lnTo>
                  <a:pt x="461613" y="838200"/>
                </a:lnTo>
                <a:lnTo>
                  <a:pt x="469543" y="825500"/>
                </a:lnTo>
                <a:lnTo>
                  <a:pt x="474758" y="812800"/>
                </a:lnTo>
                <a:lnTo>
                  <a:pt x="480258" y="800100"/>
                </a:lnTo>
                <a:lnTo>
                  <a:pt x="489045" y="787400"/>
                </a:lnTo>
                <a:lnTo>
                  <a:pt x="490569" y="787400"/>
                </a:lnTo>
                <a:lnTo>
                  <a:pt x="508048" y="762000"/>
                </a:lnTo>
                <a:lnTo>
                  <a:pt x="526383" y="736600"/>
                </a:lnTo>
                <a:lnTo>
                  <a:pt x="545862" y="711200"/>
                </a:lnTo>
                <a:lnTo>
                  <a:pt x="566769" y="685800"/>
                </a:lnTo>
                <a:lnTo>
                  <a:pt x="1552797" y="685800"/>
                </a:lnTo>
                <a:lnTo>
                  <a:pt x="1554321" y="698500"/>
                </a:lnTo>
                <a:lnTo>
                  <a:pt x="2621121" y="698500"/>
                </a:lnTo>
                <a:lnTo>
                  <a:pt x="2621121" y="736600"/>
                </a:lnTo>
                <a:lnTo>
                  <a:pt x="662781" y="736600"/>
                </a:lnTo>
                <a:lnTo>
                  <a:pt x="662210" y="749300"/>
                </a:lnTo>
                <a:lnTo>
                  <a:pt x="662781" y="749300"/>
                </a:lnTo>
                <a:lnTo>
                  <a:pt x="664496" y="762000"/>
                </a:lnTo>
                <a:lnTo>
                  <a:pt x="2621121" y="762000"/>
                </a:lnTo>
                <a:lnTo>
                  <a:pt x="2621121" y="774700"/>
                </a:lnTo>
                <a:lnTo>
                  <a:pt x="676497" y="774700"/>
                </a:lnTo>
                <a:lnTo>
                  <a:pt x="685641" y="787400"/>
                </a:lnTo>
                <a:lnTo>
                  <a:pt x="685641" y="800100"/>
                </a:lnTo>
                <a:lnTo>
                  <a:pt x="708501" y="800100"/>
                </a:lnTo>
                <a:lnTo>
                  <a:pt x="713073" y="812800"/>
                </a:lnTo>
                <a:lnTo>
                  <a:pt x="717645" y="812800"/>
                </a:lnTo>
                <a:lnTo>
                  <a:pt x="722217" y="825500"/>
                </a:lnTo>
                <a:lnTo>
                  <a:pt x="2621121" y="825500"/>
                </a:lnTo>
                <a:lnTo>
                  <a:pt x="2621121" y="1143000"/>
                </a:lnTo>
                <a:lnTo>
                  <a:pt x="374221" y="1143000"/>
                </a:lnTo>
                <a:lnTo>
                  <a:pt x="388985" y="1155700"/>
                </a:lnTo>
                <a:lnTo>
                  <a:pt x="336645" y="1155700"/>
                </a:lnTo>
                <a:lnTo>
                  <a:pt x="324358" y="1168400"/>
                </a:lnTo>
                <a:close/>
              </a:path>
              <a:path w="2621279" h="2794000">
                <a:moveTo>
                  <a:pt x="1556607" y="698500"/>
                </a:moveTo>
                <a:lnTo>
                  <a:pt x="1555845" y="685800"/>
                </a:lnTo>
                <a:lnTo>
                  <a:pt x="1558893" y="685800"/>
                </a:lnTo>
                <a:lnTo>
                  <a:pt x="1556607" y="698500"/>
                </a:lnTo>
                <a:close/>
              </a:path>
              <a:path w="2621279" h="2794000">
                <a:moveTo>
                  <a:pt x="2621121" y="762000"/>
                </a:moveTo>
                <a:lnTo>
                  <a:pt x="668782" y="762000"/>
                </a:lnTo>
                <a:lnTo>
                  <a:pt x="664400" y="749300"/>
                </a:lnTo>
                <a:lnTo>
                  <a:pt x="662781" y="736600"/>
                </a:lnTo>
                <a:lnTo>
                  <a:pt x="2621121" y="736600"/>
                </a:lnTo>
                <a:lnTo>
                  <a:pt x="2621121" y="762000"/>
                </a:lnTo>
                <a:close/>
              </a:path>
              <a:path w="2621279" h="2794000">
                <a:moveTo>
                  <a:pt x="2621121" y="825500"/>
                </a:moveTo>
                <a:lnTo>
                  <a:pt x="722217" y="825500"/>
                </a:lnTo>
                <a:lnTo>
                  <a:pt x="719169" y="812800"/>
                </a:lnTo>
                <a:lnTo>
                  <a:pt x="716121" y="812800"/>
                </a:lnTo>
                <a:lnTo>
                  <a:pt x="716121" y="800100"/>
                </a:lnTo>
                <a:lnTo>
                  <a:pt x="694785" y="800100"/>
                </a:lnTo>
                <a:lnTo>
                  <a:pt x="692142" y="787400"/>
                </a:lnTo>
                <a:lnTo>
                  <a:pt x="687356" y="787400"/>
                </a:lnTo>
                <a:lnTo>
                  <a:pt x="681712" y="774700"/>
                </a:lnTo>
                <a:lnTo>
                  <a:pt x="2621121" y="774700"/>
                </a:lnTo>
                <a:lnTo>
                  <a:pt x="2621121" y="825500"/>
                </a:lnTo>
                <a:close/>
              </a:path>
              <a:path w="2621279" h="2794000">
                <a:moveTo>
                  <a:pt x="2621121" y="1397000"/>
                </a:moveTo>
                <a:lnTo>
                  <a:pt x="234704" y="1397000"/>
                </a:lnTo>
                <a:lnTo>
                  <a:pt x="249777" y="1384300"/>
                </a:lnTo>
                <a:lnTo>
                  <a:pt x="255873" y="1384300"/>
                </a:lnTo>
                <a:lnTo>
                  <a:pt x="255873" y="1371600"/>
                </a:lnTo>
                <a:lnTo>
                  <a:pt x="277209" y="1371600"/>
                </a:lnTo>
                <a:lnTo>
                  <a:pt x="282281" y="1358900"/>
                </a:lnTo>
                <a:lnTo>
                  <a:pt x="285782" y="1346200"/>
                </a:lnTo>
                <a:lnTo>
                  <a:pt x="287282" y="1333500"/>
                </a:lnTo>
                <a:lnTo>
                  <a:pt x="286353" y="1333500"/>
                </a:lnTo>
                <a:lnTo>
                  <a:pt x="284519" y="1295400"/>
                </a:lnTo>
                <a:lnTo>
                  <a:pt x="286543" y="1270000"/>
                </a:lnTo>
                <a:lnTo>
                  <a:pt x="289996" y="1244600"/>
                </a:lnTo>
                <a:lnTo>
                  <a:pt x="292449" y="1219200"/>
                </a:lnTo>
                <a:lnTo>
                  <a:pt x="292449" y="1206500"/>
                </a:lnTo>
                <a:lnTo>
                  <a:pt x="295497" y="1193800"/>
                </a:lnTo>
                <a:lnTo>
                  <a:pt x="300069" y="1193800"/>
                </a:lnTo>
                <a:lnTo>
                  <a:pt x="306760" y="1181100"/>
                </a:lnTo>
                <a:lnTo>
                  <a:pt x="323000" y="1181100"/>
                </a:lnTo>
                <a:lnTo>
                  <a:pt x="330549" y="1168400"/>
                </a:lnTo>
                <a:lnTo>
                  <a:pt x="335121" y="1168400"/>
                </a:lnTo>
                <a:lnTo>
                  <a:pt x="336645" y="1155700"/>
                </a:lnTo>
                <a:lnTo>
                  <a:pt x="396081" y="1155700"/>
                </a:lnTo>
                <a:lnTo>
                  <a:pt x="391771" y="1143000"/>
                </a:lnTo>
                <a:lnTo>
                  <a:pt x="2621121" y="1143000"/>
                </a:lnTo>
                <a:lnTo>
                  <a:pt x="2621121" y="1397000"/>
                </a:lnTo>
                <a:close/>
              </a:path>
              <a:path w="2621279" h="2794000">
                <a:moveTo>
                  <a:pt x="1924415" y="1524000"/>
                </a:moveTo>
                <a:lnTo>
                  <a:pt x="155289" y="1524000"/>
                </a:lnTo>
                <a:lnTo>
                  <a:pt x="158647" y="1498600"/>
                </a:lnTo>
                <a:lnTo>
                  <a:pt x="167291" y="1485900"/>
                </a:lnTo>
                <a:lnTo>
                  <a:pt x="175649" y="1460500"/>
                </a:lnTo>
                <a:lnTo>
                  <a:pt x="178149" y="1447800"/>
                </a:lnTo>
                <a:lnTo>
                  <a:pt x="179673" y="1447800"/>
                </a:lnTo>
                <a:lnTo>
                  <a:pt x="177696" y="1422400"/>
                </a:lnTo>
                <a:lnTo>
                  <a:pt x="181006" y="1409700"/>
                </a:lnTo>
                <a:lnTo>
                  <a:pt x="186316" y="1409700"/>
                </a:lnTo>
                <a:lnTo>
                  <a:pt x="190341" y="1397000"/>
                </a:lnTo>
                <a:lnTo>
                  <a:pt x="204557" y="1384300"/>
                </a:lnTo>
                <a:lnTo>
                  <a:pt x="219488" y="1397000"/>
                </a:lnTo>
                <a:lnTo>
                  <a:pt x="2621121" y="1397000"/>
                </a:lnTo>
                <a:lnTo>
                  <a:pt x="2621121" y="1485900"/>
                </a:lnTo>
                <a:lnTo>
                  <a:pt x="1955133" y="1485900"/>
                </a:lnTo>
                <a:lnTo>
                  <a:pt x="1953609" y="1498600"/>
                </a:lnTo>
                <a:lnTo>
                  <a:pt x="1953609" y="1511300"/>
                </a:lnTo>
                <a:lnTo>
                  <a:pt x="1920081" y="1511300"/>
                </a:lnTo>
                <a:lnTo>
                  <a:pt x="1924415" y="1524000"/>
                </a:lnTo>
                <a:close/>
              </a:path>
              <a:path w="2621279" h="2794000">
                <a:moveTo>
                  <a:pt x="2621121" y="1536700"/>
                </a:moveTo>
                <a:lnTo>
                  <a:pt x="1938370" y="1536700"/>
                </a:lnTo>
                <a:lnTo>
                  <a:pt x="1941417" y="1524000"/>
                </a:lnTo>
                <a:lnTo>
                  <a:pt x="1924653" y="1524000"/>
                </a:lnTo>
                <a:lnTo>
                  <a:pt x="1923129" y="1511300"/>
                </a:lnTo>
                <a:lnTo>
                  <a:pt x="1953609" y="1511300"/>
                </a:lnTo>
                <a:lnTo>
                  <a:pt x="1961229" y="1498600"/>
                </a:lnTo>
                <a:lnTo>
                  <a:pt x="1966301" y="1498600"/>
                </a:lnTo>
                <a:lnTo>
                  <a:pt x="1972088" y="1485900"/>
                </a:lnTo>
                <a:lnTo>
                  <a:pt x="2621121" y="1485900"/>
                </a:lnTo>
                <a:lnTo>
                  <a:pt x="2621121" y="1536700"/>
                </a:lnTo>
                <a:close/>
              </a:path>
              <a:path w="2621279" h="2794000">
                <a:moveTo>
                  <a:pt x="2621121" y="2489200"/>
                </a:moveTo>
                <a:lnTo>
                  <a:pt x="2064861" y="2489200"/>
                </a:lnTo>
                <a:lnTo>
                  <a:pt x="2063338" y="2476500"/>
                </a:lnTo>
                <a:lnTo>
                  <a:pt x="89066" y="2476500"/>
                </a:lnTo>
                <a:lnTo>
                  <a:pt x="85185" y="2463800"/>
                </a:lnTo>
                <a:lnTo>
                  <a:pt x="80613" y="2451100"/>
                </a:lnTo>
                <a:lnTo>
                  <a:pt x="79089" y="2438400"/>
                </a:lnTo>
                <a:lnTo>
                  <a:pt x="71660" y="2438400"/>
                </a:lnTo>
                <a:lnTo>
                  <a:pt x="70683" y="2425700"/>
                </a:lnTo>
                <a:lnTo>
                  <a:pt x="72993" y="2413000"/>
                </a:lnTo>
                <a:lnTo>
                  <a:pt x="79089" y="2413000"/>
                </a:lnTo>
                <a:lnTo>
                  <a:pt x="76041" y="2400300"/>
                </a:lnTo>
                <a:lnTo>
                  <a:pt x="74517" y="2400300"/>
                </a:lnTo>
                <a:lnTo>
                  <a:pt x="43728" y="2362200"/>
                </a:lnTo>
                <a:lnTo>
                  <a:pt x="27083" y="2311400"/>
                </a:lnTo>
                <a:lnTo>
                  <a:pt x="18153" y="2247900"/>
                </a:lnTo>
                <a:lnTo>
                  <a:pt x="10509" y="2209800"/>
                </a:lnTo>
                <a:lnTo>
                  <a:pt x="3023" y="2146300"/>
                </a:lnTo>
                <a:lnTo>
                  <a:pt x="0" y="2095500"/>
                </a:lnTo>
                <a:lnTo>
                  <a:pt x="414" y="2044700"/>
                </a:lnTo>
                <a:lnTo>
                  <a:pt x="3243" y="1981200"/>
                </a:lnTo>
                <a:lnTo>
                  <a:pt x="7461" y="1930400"/>
                </a:lnTo>
                <a:lnTo>
                  <a:pt x="10890" y="1917700"/>
                </a:lnTo>
                <a:lnTo>
                  <a:pt x="16605" y="1905000"/>
                </a:lnTo>
                <a:lnTo>
                  <a:pt x="21177" y="1892300"/>
                </a:lnTo>
                <a:lnTo>
                  <a:pt x="21177" y="1866900"/>
                </a:lnTo>
                <a:lnTo>
                  <a:pt x="30130" y="1828800"/>
                </a:lnTo>
                <a:lnTo>
                  <a:pt x="34250" y="1816100"/>
                </a:lnTo>
                <a:lnTo>
                  <a:pt x="37941" y="1790700"/>
                </a:lnTo>
                <a:lnTo>
                  <a:pt x="39989" y="1790700"/>
                </a:lnTo>
                <a:lnTo>
                  <a:pt x="44037" y="1765300"/>
                </a:lnTo>
                <a:lnTo>
                  <a:pt x="50371" y="1752600"/>
                </a:lnTo>
                <a:lnTo>
                  <a:pt x="62325" y="1752600"/>
                </a:lnTo>
                <a:lnTo>
                  <a:pt x="65373" y="1739900"/>
                </a:lnTo>
                <a:lnTo>
                  <a:pt x="71707" y="1727200"/>
                </a:lnTo>
                <a:lnTo>
                  <a:pt x="77184" y="1727200"/>
                </a:lnTo>
                <a:lnTo>
                  <a:pt x="82089" y="1714500"/>
                </a:lnTo>
                <a:lnTo>
                  <a:pt x="86709" y="1714500"/>
                </a:lnTo>
                <a:lnTo>
                  <a:pt x="97020" y="1701800"/>
                </a:lnTo>
                <a:lnTo>
                  <a:pt x="104044" y="1676400"/>
                </a:lnTo>
                <a:lnTo>
                  <a:pt x="109640" y="1663700"/>
                </a:lnTo>
                <a:lnTo>
                  <a:pt x="115665" y="1638300"/>
                </a:lnTo>
                <a:lnTo>
                  <a:pt x="111093" y="1638300"/>
                </a:lnTo>
                <a:lnTo>
                  <a:pt x="113236" y="1625600"/>
                </a:lnTo>
                <a:lnTo>
                  <a:pt x="115665" y="1612900"/>
                </a:lnTo>
                <a:lnTo>
                  <a:pt x="119237" y="1600200"/>
                </a:lnTo>
                <a:lnTo>
                  <a:pt x="124809" y="1600200"/>
                </a:lnTo>
                <a:lnTo>
                  <a:pt x="133619" y="1587500"/>
                </a:lnTo>
                <a:lnTo>
                  <a:pt x="138144" y="1562100"/>
                </a:lnTo>
                <a:lnTo>
                  <a:pt x="143240" y="1549400"/>
                </a:lnTo>
                <a:lnTo>
                  <a:pt x="153765" y="1524000"/>
                </a:lnTo>
                <a:lnTo>
                  <a:pt x="1932511" y="1524000"/>
                </a:lnTo>
                <a:lnTo>
                  <a:pt x="1936845" y="1536700"/>
                </a:lnTo>
                <a:lnTo>
                  <a:pt x="2621121" y="1536700"/>
                </a:lnTo>
                <a:lnTo>
                  <a:pt x="2621121" y="1676400"/>
                </a:lnTo>
                <a:lnTo>
                  <a:pt x="255873" y="1676400"/>
                </a:lnTo>
                <a:lnTo>
                  <a:pt x="258921" y="1689100"/>
                </a:lnTo>
                <a:lnTo>
                  <a:pt x="261969" y="1689100"/>
                </a:lnTo>
                <a:lnTo>
                  <a:pt x="263493" y="1701800"/>
                </a:lnTo>
                <a:lnTo>
                  <a:pt x="2621121" y="1701800"/>
                </a:lnTo>
                <a:lnTo>
                  <a:pt x="2621121" y="1955800"/>
                </a:lnTo>
                <a:lnTo>
                  <a:pt x="133953" y="1955800"/>
                </a:lnTo>
                <a:lnTo>
                  <a:pt x="143097" y="1968500"/>
                </a:lnTo>
                <a:lnTo>
                  <a:pt x="2621121" y="1968500"/>
                </a:lnTo>
                <a:lnTo>
                  <a:pt x="2621121" y="2489200"/>
                </a:lnTo>
                <a:close/>
              </a:path>
              <a:path w="2621279" h="2794000">
                <a:moveTo>
                  <a:pt x="2621121" y="1701800"/>
                </a:moveTo>
                <a:lnTo>
                  <a:pt x="266541" y="1701800"/>
                </a:lnTo>
                <a:lnTo>
                  <a:pt x="267898" y="1689100"/>
                </a:lnTo>
                <a:lnTo>
                  <a:pt x="264826" y="1676400"/>
                </a:lnTo>
                <a:lnTo>
                  <a:pt x="2621121" y="1676400"/>
                </a:lnTo>
                <a:lnTo>
                  <a:pt x="2621121" y="1701800"/>
                </a:lnTo>
                <a:close/>
              </a:path>
              <a:path w="2621279" h="2794000">
                <a:moveTo>
                  <a:pt x="2621121" y="1968500"/>
                </a:moveTo>
                <a:lnTo>
                  <a:pt x="143097" y="1968500"/>
                </a:lnTo>
                <a:lnTo>
                  <a:pt x="140049" y="1955800"/>
                </a:lnTo>
                <a:lnTo>
                  <a:pt x="2621121" y="1955800"/>
                </a:lnTo>
                <a:lnTo>
                  <a:pt x="2621121" y="1968500"/>
                </a:lnTo>
                <a:close/>
              </a:path>
              <a:path w="2621279" h="2794000">
                <a:moveTo>
                  <a:pt x="2527873" y="2794000"/>
                </a:moveTo>
                <a:lnTo>
                  <a:pt x="241695" y="2794000"/>
                </a:lnTo>
                <a:lnTo>
                  <a:pt x="217310" y="2755900"/>
                </a:lnTo>
                <a:lnTo>
                  <a:pt x="194913" y="2705100"/>
                </a:lnTo>
                <a:lnTo>
                  <a:pt x="173434" y="2667000"/>
                </a:lnTo>
                <a:lnTo>
                  <a:pt x="155670" y="2641600"/>
                </a:lnTo>
                <a:lnTo>
                  <a:pt x="139620" y="2603500"/>
                </a:lnTo>
                <a:lnTo>
                  <a:pt x="117856" y="2552700"/>
                </a:lnTo>
                <a:lnTo>
                  <a:pt x="112998" y="2552700"/>
                </a:lnTo>
                <a:lnTo>
                  <a:pt x="108712" y="2540000"/>
                </a:lnTo>
                <a:lnTo>
                  <a:pt x="104997" y="2527300"/>
                </a:lnTo>
                <a:lnTo>
                  <a:pt x="100425" y="2514600"/>
                </a:lnTo>
                <a:lnTo>
                  <a:pt x="97401" y="2501900"/>
                </a:lnTo>
                <a:lnTo>
                  <a:pt x="93377" y="2476500"/>
                </a:lnTo>
                <a:lnTo>
                  <a:pt x="2060289" y="2476500"/>
                </a:lnTo>
                <a:lnTo>
                  <a:pt x="2061813" y="2489200"/>
                </a:lnTo>
                <a:lnTo>
                  <a:pt x="2621121" y="2489200"/>
                </a:lnTo>
                <a:lnTo>
                  <a:pt x="2621121" y="2654300"/>
                </a:lnTo>
                <a:lnTo>
                  <a:pt x="2301081" y="2654300"/>
                </a:lnTo>
                <a:lnTo>
                  <a:pt x="2304129" y="2667000"/>
                </a:lnTo>
                <a:lnTo>
                  <a:pt x="2621121" y="2667000"/>
                </a:lnTo>
                <a:lnTo>
                  <a:pt x="2621121" y="2679700"/>
                </a:lnTo>
                <a:lnTo>
                  <a:pt x="2612437" y="2692400"/>
                </a:lnTo>
                <a:lnTo>
                  <a:pt x="1517745" y="2692400"/>
                </a:lnTo>
                <a:lnTo>
                  <a:pt x="1514697" y="2705100"/>
                </a:lnTo>
                <a:lnTo>
                  <a:pt x="2605479" y="2705100"/>
                </a:lnTo>
                <a:lnTo>
                  <a:pt x="2576693" y="2743200"/>
                </a:lnTo>
                <a:lnTo>
                  <a:pt x="2546738" y="2781300"/>
                </a:lnTo>
                <a:lnTo>
                  <a:pt x="2527873" y="2794000"/>
                </a:lnTo>
                <a:close/>
              </a:path>
              <a:path w="2621279" h="2794000">
                <a:moveTo>
                  <a:pt x="2621121" y="2667000"/>
                </a:moveTo>
                <a:lnTo>
                  <a:pt x="2304129" y="2667000"/>
                </a:lnTo>
                <a:lnTo>
                  <a:pt x="2302606" y="2654300"/>
                </a:lnTo>
                <a:lnTo>
                  <a:pt x="2621121" y="2654300"/>
                </a:lnTo>
                <a:lnTo>
                  <a:pt x="2621121" y="2667000"/>
                </a:lnTo>
                <a:close/>
              </a:path>
              <a:path w="2621279" h="2794000">
                <a:moveTo>
                  <a:pt x="2605479" y="2705100"/>
                </a:moveTo>
                <a:lnTo>
                  <a:pt x="1522317" y="2705100"/>
                </a:lnTo>
                <a:lnTo>
                  <a:pt x="1526889" y="2692400"/>
                </a:lnTo>
                <a:lnTo>
                  <a:pt x="2612437" y="2692400"/>
                </a:lnTo>
                <a:lnTo>
                  <a:pt x="2605479" y="2705100"/>
                </a:lnTo>
                <a:close/>
              </a:path>
            </a:pathLst>
          </a:custGeom>
          <a:solidFill>
            <a:srgbClr val="AFC156">
              <a:alpha val="679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74607" y="1129283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90">
                <a:moveTo>
                  <a:pt x="15240" y="21336"/>
                </a:moveTo>
                <a:lnTo>
                  <a:pt x="10668" y="21336"/>
                </a:lnTo>
                <a:lnTo>
                  <a:pt x="9144" y="18288"/>
                </a:lnTo>
                <a:lnTo>
                  <a:pt x="3048" y="15240"/>
                </a:lnTo>
                <a:lnTo>
                  <a:pt x="4572" y="12192"/>
                </a:lnTo>
                <a:lnTo>
                  <a:pt x="4572" y="7620"/>
                </a:lnTo>
                <a:lnTo>
                  <a:pt x="3048" y="6096"/>
                </a:lnTo>
                <a:lnTo>
                  <a:pt x="0" y="1524"/>
                </a:lnTo>
                <a:lnTo>
                  <a:pt x="1524" y="0"/>
                </a:lnTo>
                <a:lnTo>
                  <a:pt x="6096" y="0"/>
                </a:lnTo>
                <a:lnTo>
                  <a:pt x="7620" y="4572"/>
                </a:lnTo>
                <a:lnTo>
                  <a:pt x="7620" y="9144"/>
                </a:lnTo>
                <a:lnTo>
                  <a:pt x="9144" y="13716"/>
                </a:lnTo>
                <a:lnTo>
                  <a:pt x="10668" y="13716"/>
                </a:lnTo>
                <a:lnTo>
                  <a:pt x="12192" y="15240"/>
                </a:lnTo>
                <a:lnTo>
                  <a:pt x="18288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D8DDBF">
              <a:alpha val="6562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63927" y="1033271"/>
            <a:ext cx="29209" cy="66040"/>
          </a:xfrm>
          <a:custGeom>
            <a:avLst/>
            <a:gdLst/>
            <a:ahLst/>
            <a:cxnLst/>
            <a:rect l="l" t="t" r="r" b="b"/>
            <a:pathLst>
              <a:path w="29209" h="66040">
                <a:moveTo>
                  <a:pt x="9144" y="47244"/>
                </a:moveTo>
                <a:lnTo>
                  <a:pt x="7620" y="48768"/>
                </a:lnTo>
                <a:lnTo>
                  <a:pt x="6096" y="47244"/>
                </a:lnTo>
                <a:lnTo>
                  <a:pt x="1524" y="47244"/>
                </a:lnTo>
                <a:lnTo>
                  <a:pt x="0" y="48768"/>
                </a:lnTo>
                <a:lnTo>
                  <a:pt x="0" y="51816"/>
                </a:lnTo>
                <a:lnTo>
                  <a:pt x="4572" y="59436"/>
                </a:lnTo>
                <a:lnTo>
                  <a:pt x="3048" y="60960"/>
                </a:lnTo>
                <a:lnTo>
                  <a:pt x="3048" y="65532"/>
                </a:lnTo>
                <a:lnTo>
                  <a:pt x="6096" y="64008"/>
                </a:lnTo>
                <a:lnTo>
                  <a:pt x="7620" y="64008"/>
                </a:lnTo>
                <a:lnTo>
                  <a:pt x="9144" y="60960"/>
                </a:lnTo>
                <a:lnTo>
                  <a:pt x="7620" y="56388"/>
                </a:lnTo>
                <a:lnTo>
                  <a:pt x="4572" y="51816"/>
                </a:lnTo>
                <a:lnTo>
                  <a:pt x="9144" y="50292"/>
                </a:lnTo>
                <a:lnTo>
                  <a:pt x="9144" y="48768"/>
                </a:lnTo>
                <a:lnTo>
                  <a:pt x="9144" y="47244"/>
                </a:lnTo>
                <a:close/>
              </a:path>
              <a:path w="29209" h="66040">
                <a:moveTo>
                  <a:pt x="28956" y="0"/>
                </a:moveTo>
                <a:lnTo>
                  <a:pt x="27432" y="0"/>
                </a:lnTo>
                <a:lnTo>
                  <a:pt x="21336" y="3048"/>
                </a:lnTo>
                <a:lnTo>
                  <a:pt x="27432" y="3048"/>
                </a:lnTo>
                <a:lnTo>
                  <a:pt x="28956" y="1524"/>
                </a:lnTo>
                <a:lnTo>
                  <a:pt x="28956" y="0"/>
                </a:lnTo>
                <a:close/>
              </a:path>
            </a:pathLst>
          </a:custGeom>
          <a:solidFill>
            <a:srgbClr val="D8DDBF">
              <a:alpha val="6562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84836" y="774191"/>
            <a:ext cx="2171065" cy="1249680"/>
          </a:xfrm>
          <a:custGeom>
            <a:avLst/>
            <a:gdLst/>
            <a:ahLst/>
            <a:cxnLst/>
            <a:rect l="l" t="t" r="r" b="b"/>
            <a:pathLst>
              <a:path w="2171065" h="1249680">
                <a:moveTo>
                  <a:pt x="4940" y="11430"/>
                </a:moveTo>
                <a:lnTo>
                  <a:pt x="368" y="11430"/>
                </a:lnTo>
                <a:lnTo>
                  <a:pt x="368" y="20320"/>
                </a:lnTo>
                <a:lnTo>
                  <a:pt x="4940" y="20320"/>
                </a:lnTo>
                <a:lnTo>
                  <a:pt x="4940" y="11430"/>
                </a:lnTo>
                <a:close/>
              </a:path>
              <a:path w="2171065" h="1249680">
                <a:moveTo>
                  <a:pt x="52184" y="325120"/>
                </a:moveTo>
                <a:lnTo>
                  <a:pt x="50660" y="325120"/>
                </a:lnTo>
                <a:lnTo>
                  <a:pt x="52184" y="335280"/>
                </a:lnTo>
                <a:lnTo>
                  <a:pt x="52184" y="325120"/>
                </a:lnTo>
                <a:close/>
              </a:path>
              <a:path w="2171065" h="1249680">
                <a:moveTo>
                  <a:pt x="1258747" y="1080770"/>
                </a:moveTo>
                <a:lnTo>
                  <a:pt x="1250048" y="1087120"/>
                </a:lnTo>
                <a:lnTo>
                  <a:pt x="1257668" y="1087120"/>
                </a:lnTo>
                <a:lnTo>
                  <a:pt x="1258747" y="1080770"/>
                </a:lnTo>
                <a:close/>
              </a:path>
              <a:path w="2171065" h="1249680">
                <a:moveTo>
                  <a:pt x="1262240" y="1078230"/>
                </a:moveTo>
                <a:lnTo>
                  <a:pt x="1259192" y="1078230"/>
                </a:lnTo>
                <a:lnTo>
                  <a:pt x="1258747" y="1080770"/>
                </a:lnTo>
                <a:lnTo>
                  <a:pt x="1262240" y="1078230"/>
                </a:lnTo>
                <a:close/>
              </a:path>
              <a:path w="2171065" h="1249680">
                <a:moveTo>
                  <a:pt x="1266812" y="1078230"/>
                </a:moveTo>
                <a:lnTo>
                  <a:pt x="1266050" y="1073150"/>
                </a:lnTo>
                <a:lnTo>
                  <a:pt x="1265288" y="1078230"/>
                </a:lnTo>
                <a:lnTo>
                  <a:pt x="1266812" y="1078230"/>
                </a:lnTo>
                <a:close/>
              </a:path>
              <a:path w="2171065" h="1249680">
                <a:moveTo>
                  <a:pt x="1266812" y="1068070"/>
                </a:moveTo>
                <a:lnTo>
                  <a:pt x="1265288" y="1068070"/>
                </a:lnTo>
                <a:lnTo>
                  <a:pt x="1266050" y="1073150"/>
                </a:lnTo>
                <a:lnTo>
                  <a:pt x="1266812" y="1068070"/>
                </a:lnTo>
                <a:close/>
              </a:path>
              <a:path w="2171065" h="1249680">
                <a:moveTo>
                  <a:pt x="1740776" y="925830"/>
                </a:moveTo>
                <a:lnTo>
                  <a:pt x="1737728" y="915670"/>
                </a:lnTo>
                <a:lnTo>
                  <a:pt x="1731632" y="915670"/>
                </a:lnTo>
                <a:lnTo>
                  <a:pt x="1731632" y="925830"/>
                </a:lnTo>
                <a:lnTo>
                  <a:pt x="1740776" y="925830"/>
                </a:lnTo>
                <a:close/>
              </a:path>
              <a:path w="2171065" h="1249680">
                <a:moveTo>
                  <a:pt x="1852028" y="880872"/>
                </a:moveTo>
                <a:lnTo>
                  <a:pt x="1848980" y="877824"/>
                </a:lnTo>
                <a:lnTo>
                  <a:pt x="1848980" y="876300"/>
                </a:lnTo>
                <a:lnTo>
                  <a:pt x="1844408" y="876300"/>
                </a:lnTo>
                <a:lnTo>
                  <a:pt x="1839836" y="879348"/>
                </a:lnTo>
                <a:lnTo>
                  <a:pt x="1835264" y="879348"/>
                </a:lnTo>
                <a:lnTo>
                  <a:pt x="1830692" y="880872"/>
                </a:lnTo>
                <a:lnTo>
                  <a:pt x="1829168" y="882396"/>
                </a:lnTo>
                <a:lnTo>
                  <a:pt x="1829168" y="883920"/>
                </a:lnTo>
                <a:lnTo>
                  <a:pt x="1838312" y="888492"/>
                </a:lnTo>
                <a:lnTo>
                  <a:pt x="1845932" y="888492"/>
                </a:lnTo>
                <a:lnTo>
                  <a:pt x="1847456" y="886968"/>
                </a:lnTo>
                <a:lnTo>
                  <a:pt x="1850504" y="886968"/>
                </a:lnTo>
                <a:lnTo>
                  <a:pt x="1852028" y="885444"/>
                </a:lnTo>
                <a:lnTo>
                  <a:pt x="1847456" y="883920"/>
                </a:lnTo>
                <a:lnTo>
                  <a:pt x="1845932" y="883920"/>
                </a:lnTo>
                <a:lnTo>
                  <a:pt x="1842884" y="882396"/>
                </a:lnTo>
                <a:lnTo>
                  <a:pt x="1845932" y="882396"/>
                </a:lnTo>
                <a:lnTo>
                  <a:pt x="1852028" y="880872"/>
                </a:lnTo>
                <a:close/>
              </a:path>
              <a:path w="2171065" h="1249680">
                <a:moveTo>
                  <a:pt x="2130920" y="287020"/>
                </a:moveTo>
                <a:lnTo>
                  <a:pt x="2124824" y="287020"/>
                </a:lnTo>
                <a:lnTo>
                  <a:pt x="2124824" y="297180"/>
                </a:lnTo>
                <a:lnTo>
                  <a:pt x="2130920" y="297180"/>
                </a:lnTo>
                <a:lnTo>
                  <a:pt x="2130920" y="287020"/>
                </a:lnTo>
                <a:close/>
              </a:path>
              <a:path w="2171065" h="1249680">
                <a:moveTo>
                  <a:pt x="2135492" y="449580"/>
                </a:moveTo>
                <a:lnTo>
                  <a:pt x="2130920" y="449580"/>
                </a:lnTo>
                <a:lnTo>
                  <a:pt x="2127872" y="458470"/>
                </a:lnTo>
                <a:lnTo>
                  <a:pt x="2132444" y="458470"/>
                </a:lnTo>
                <a:lnTo>
                  <a:pt x="2135492" y="449580"/>
                </a:lnTo>
                <a:close/>
              </a:path>
              <a:path w="2171065" h="1249680">
                <a:moveTo>
                  <a:pt x="2144636" y="392430"/>
                </a:moveTo>
                <a:lnTo>
                  <a:pt x="2143112" y="392430"/>
                </a:lnTo>
                <a:lnTo>
                  <a:pt x="2143112" y="401320"/>
                </a:lnTo>
                <a:lnTo>
                  <a:pt x="2144636" y="401320"/>
                </a:lnTo>
                <a:lnTo>
                  <a:pt x="2144636" y="392430"/>
                </a:lnTo>
                <a:close/>
              </a:path>
              <a:path w="2171065" h="1249680">
                <a:moveTo>
                  <a:pt x="2170544" y="725170"/>
                </a:moveTo>
                <a:lnTo>
                  <a:pt x="2162924" y="725170"/>
                </a:lnTo>
                <a:lnTo>
                  <a:pt x="2165972" y="716280"/>
                </a:lnTo>
                <a:lnTo>
                  <a:pt x="2164448" y="716280"/>
                </a:lnTo>
                <a:lnTo>
                  <a:pt x="2165972" y="706120"/>
                </a:lnTo>
                <a:lnTo>
                  <a:pt x="2164448" y="706120"/>
                </a:lnTo>
                <a:lnTo>
                  <a:pt x="2162924" y="697230"/>
                </a:lnTo>
                <a:lnTo>
                  <a:pt x="2162924" y="687070"/>
                </a:lnTo>
                <a:lnTo>
                  <a:pt x="2164448" y="687070"/>
                </a:lnTo>
                <a:lnTo>
                  <a:pt x="2162924" y="678180"/>
                </a:lnTo>
                <a:lnTo>
                  <a:pt x="2159876" y="678180"/>
                </a:lnTo>
                <a:lnTo>
                  <a:pt x="2161400" y="668020"/>
                </a:lnTo>
                <a:lnTo>
                  <a:pt x="2158352" y="668020"/>
                </a:lnTo>
                <a:lnTo>
                  <a:pt x="2159876" y="659130"/>
                </a:lnTo>
                <a:lnTo>
                  <a:pt x="2158352" y="659130"/>
                </a:lnTo>
                <a:lnTo>
                  <a:pt x="2150732" y="648970"/>
                </a:lnTo>
                <a:lnTo>
                  <a:pt x="2156828" y="648970"/>
                </a:lnTo>
                <a:lnTo>
                  <a:pt x="2150732" y="640080"/>
                </a:lnTo>
                <a:lnTo>
                  <a:pt x="2158352" y="640080"/>
                </a:lnTo>
                <a:lnTo>
                  <a:pt x="2158352" y="629920"/>
                </a:lnTo>
                <a:lnTo>
                  <a:pt x="2156828" y="621030"/>
                </a:lnTo>
                <a:lnTo>
                  <a:pt x="2155304" y="629920"/>
                </a:lnTo>
                <a:lnTo>
                  <a:pt x="2155304" y="621030"/>
                </a:lnTo>
                <a:lnTo>
                  <a:pt x="2149208" y="621030"/>
                </a:lnTo>
                <a:lnTo>
                  <a:pt x="2150732" y="610870"/>
                </a:lnTo>
                <a:lnTo>
                  <a:pt x="2149208" y="610870"/>
                </a:lnTo>
                <a:lnTo>
                  <a:pt x="2149208" y="591820"/>
                </a:lnTo>
                <a:lnTo>
                  <a:pt x="2146160" y="591820"/>
                </a:lnTo>
                <a:lnTo>
                  <a:pt x="2143112" y="582930"/>
                </a:lnTo>
                <a:lnTo>
                  <a:pt x="2141588" y="582930"/>
                </a:lnTo>
                <a:lnTo>
                  <a:pt x="2143112" y="572770"/>
                </a:lnTo>
                <a:lnTo>
                  <a:pt x="2144636" y="572770"/>
                </a:lnTo>
                <a:lnTo>
                  <a:pt x="2146160" y="553720"/>
                </a:lnTo>
                <a:lnTo>
                  <a:pt x="2141588" y="553720"/>
                </a:lnTo>
                <a:lnTo>
                  <a:pt x="2137016" y="544830"/>
                </a:lnTo>
                <a:lnTo>
                  <a:pt x="2135492" y="534670"/>
                </a:lnTo>
                <a:lnTo>
                  <a:pt x="2132444" y="525780"/>
                </a:lnTo>
                <a:lnTo>
                  <a:pt x="2135492" y="525780"/>
                </a:lnTo>
                <a:lnTo>
                  <a:pt x="2132444" y="515620"/>
                </a:lnTo>
                <a:lnTo>
                  <a:pt x="2126348" y="515620"/>
                </a:lnTo>
                <a:lnTo>
                  <a:pt x="2126348" y="506730"/>
                </a:lnTo>
                <a:lnTo>
                  <a:pt x="2127872" y="496570"/>
                </a:lnTo>
                <a:lnTo>
                  <a:pt x="2126348" y="496570"/>
                </a:lnTo>
                <a:lnTo>
                  <a:pt x="2124824" y="487680"/>
                </a:lnTo>
                <a:lnTo>
                  <a:pt x="2126348" y="477520"/>
                </a:lnTo>
                <a:lnTo>
                  <a:pt x="2120252" y="477520"/>
                </a:lnTo>
                <a:lnTo>
                  <a:pt x="2121776" y="468630"/>
                </a:lnTo>
                <a:lnTo>
                  <a:pt x="2124824" y="468630"/>
                </a:lnTo>
                <a:lnTo>
                  <a:pt x="2120252" y="458470"/>
                </a:lnTo>
                <a:lnTo>
                  <a:pt x="2118728" y="458470"/>
                </a:lnTo>
                <a:lnTo>
                  <a:pt x="2118728" y="449580"/>
                </a:lnTo>
                <a:lnTo>
                  <a:pt x="2120252" y="449580"/>
                </a:lnTo>
                <a:lnTo>
                  <a:pt x="2118728" y="439420"/>
                </a:lnTo>
                <a:lnTo>
                  <a:pt x="2127872" y="439420"/>
                </a:lnTo>
                <a:lnTo>
                  <a:pt x="2130920" y="430530"/>
                </a:lnTo>
                <a:lnTo>
                  <a:pt x="2126348" y="420370"/>
                </a:lnTo>
                <a:lnTo>
                  <a:pt x="2108060" y="420370"/>
                </a:lnTo>
                <a:lnTo>
                  <a:pt x="2118728" y="411480"/>
                </a:lnTo>
                <a:lnTo>
                  <a:pt x="2129396" y="411480"/>
                </a:lnTo>
                <a:lnTo>
                  <a:pt x="2129396" y="420370"/>
                </a:lnTo>
                <a:lnTo>
                  <a:pt x="2135492" y="420370"/>
                </a:lnTo>
                <a:lnTo>
                  <a:pt x="2135492" y="411480"/>
                </a:lnTo>
                <a:lnTo>
                  <a:pt x="2140064" y="411480"/>
                </a:lnTo>
                <a:lnTo>
                  <a:pt x="2130920" y="401320"/>
                </a:lnTo>
                <a:lnTo>
                  <a:pt x="2129396" y="401320"/>
                </a:lnTo>
                <a:lnTo>
                  <a:pt x="2130920" y="392430"/>
                </a:lnTo>
                <a:lnTo>
                  <a:pt x="2143112" y="392430"/>
                </a:lnTo>
                <a:lnTo>
                  <a:pt x="2137016" y="382270"/>
                </a:lnTo>
                <a:lnTo>
                  <a:pt x="2143112" y="382270"/>
                </a:lnTo>
                <a:lnTo>
                  <a:pt x="2143112" y="373380"/>
                </a:lnTo>
                <a:lnTo>
                  <a:pt x="2135492" y="373380"/>
                </a:lnTo>
                <a:lnTo>
                  <a:pt x="2133968" y="363220"/>
                </a:lnTo>
                <a:lnTo>
                  <a:pt x="2132444" y="363220"/>
                </a:lnTo>
                <a:lnTo>
                  <a:pt x="2137016" y="354330"/>
                </a:lnTo>
                <a:lnTo>
                  <a:pt x="2129396" y="354330"/>
                </a:lnTo>
                <a:lnTo>
                  <a:pt x="2129396" y="382270"/>
                </a:lnTo>
                <a:lnTo>
                  <a:pt x="2129396" y="392430"/>
                </a:lnTo>
                <a:lnTo>
                  <a:pt x="2126348" y="392430"/>
                </a:lnTo>
                <a:lnTo>
                  <a:pt x="2121776" y="382270"/>
                </a:lnTo>
                <a:lnTo>
                  <a:pt x="2129396" y="382270"/>
                </a:lnTo>
                <a:lnTo>
                  <a:pt x="2129396" y="354330"/>
                </a:lnTo>
                <a:lnTo>
                  <a:pt x="2127872" y="354330"/>
                </a:lnTo>
                <a:lnTo>
                  <a:pt x="2127872" y="363220"/>
                </a:lnTo>
                <a:lnTo>
                  <a:pt x="2127872" y="373380"/>
                </a:lnTo>
                <a:lnTo>
                  <a:pt x="2120252" y="373380"/>
                </a:lnTo>
                <a:lnTo>
                  <a:pt x="2123300" y="363220"/>
                </a:lnTo>
                <a:lnTo>
                  <a:pt x="2127872" y="363220"/>
                </a:lnTo>
                <a:lnTo>
                  <a:pt x="2127872" y="354330"/>
                </a:lnTo>
                <a:lnTo>
                  <a:pt x="2109584" y="354330"/>
                </a:lnTo>
                <a:lnTo>
                  <a:pt x="2115680" y="344170"/>
                </a:lnTo>
                <a:lnTo>
                  <a:pt x="2137016" y="344170"/>
                </a:lnTo>
                <a:lnTo>
                  <a:pt x="2133968" y="335280"/>
                </a:lnTo>
                <a:lnTo>
                  <a:pt x="2135492" y="335280"/>
                </a:lnTo>
                <a:lnTo>
                  <a:pt x="2133968" y="325120"/>
                </a:lnTo>
                <a:lnTo>
                  <a:pt x="2132444" y="325120"/>
                </a:lnTo>
                <a:lnTo>
                  <a:pt x="2132444" y="316230"/>
                </a:lnTo>
                <a:lnTo>
                  <a:pt x="2124824" y="316230"/>
                </a:lnTo>
                <a:lnTo>
                  <a:pt x="2124824" y="325120"/>
                </a:lnTo>
                <a:lnTo>
                  <a:pt x="2123300" y="335280"/>
                </a:lnTo>
                <a:lnTo>
                  <a:pt x="2118728" y="335280"/>
                </a:lnTo>
                <a:lnTo>
                  <a:pt x="2121776" y="325120"/>
                </a:lnTo>
                <a:lnTo>
                  <a:pt x="2124824" y="325120"/>
                </a:lnTo>
                <a:lnTo>
                  <a:pt x="2124824" y="316230"/>
                </a:lnTo>
                <a:lnTo>
                  <a:pt x="2117204" y="316230"/>
                </a:lnTo>
                <a:lnTo>
                  <a:pt x="2117204" y="325120"/>
                </a:lnTo>
                <a:lnTo>
                  <a:pt x="2108060" y="325120"/>
                </a:lnTo>
                <a:lnTo>
                  <a:pt x="2108060" y="373380"/>
                </a:lnTo>
                <a:lnTo>
                  <a:pt x="2106536" y="382270"/>
                </a:lnTo>
                <a:lnTo>
                  <a:pt x="2101964" y="392430"/>
                </a:lnTo>
                <a:lnTo>
                  <a:pt x="2098916" y="392430"/>
                </a:lnTo>
                <a:lnTo>
                  <a:pt x="2097392" y="382270"/>
                </a:lnTo>
                <a:lnTo>
                  <a:pt x="2100440" y="382270"/>
                </a:lnTo>
                <a:lnTo>
                  <a:pt x="2105012" y="373380"/>
                </a:lnTo>
                <a:lnTo>
                  <a:pt x="2100440" y="373380"/>
                </a:lnTo>
                <a:lnTo>
                  <a:pt x="2098916" y="363220"/>
                </a:lnTo>
                <a:lnTo>
                  <a:pt x="2094344" y="363220"/>
                </a:lnTo>
                <a:lnTo>
                  <a:pt x="2094344" y="354330"/>
                </a:lnTo>
                <a:lnTo>
                  <a:pt x="2097392" y="354330"/>
                </a:lnTo>
                <a:lnTo>
                  <a:pt x="2098916" y="363220"/>
                </a:lnTo>
                <a:lnTo>
                  <a:pt x="2101964" y="363220"/>
                </a:lnTo>
                <a:lnTo>
                  <a:pt x="2108060" y="373380"/>
                </a:lnTo>
                <a:lnTo>
                  <a:pt x="2108060" y="325120"/>
                </a:lnTo>
                <a:lnTo>
                  <a:pt x="2092820" y="325120"/>
                </a:lnTo>
                <a:lnTo>
                  <a:pt x="2092820" y="316230"/>
                </a:lnTo>
                <a:lnTo>
                  <a:pt x="2112632" y="316230"/>
                </a:lnTo>
                <a:lnTo>
                  <a:pt x="2117204" y="325120"/>
                </a:lnTo>
                <a:lnTo>
                  <a:pt x="2117204" y="316230"/>
                </a:lnTo>
                <a:lnTo>
                  <a:pt x="2108060" y="306070"/>
                </a:lnTo>
                <a:lnTo>
                  <a:pt x="2112632" y="306070"/>
                </a:lnTo>
                <a:lnTo>
                  <a:pt x="2123300" y="297180"/>
                </a:lnTo>
                <a:lnTo>
                  <a:pt x="2124824" y="287020"/>
                </a:lnTo>
                <a:lnTo>
                  <a:pt x="2123300" y="287020"/>
                </a:lnTo>
                <a:lnTo>
                  <a:pt x="2121776" y="278130"/>
                </a:lnTo>
                <a:lnTo>
                  <a:pt x="2120252" y="278130"/>
                </a:lnTo>
                <a:lnTo>
                  <a:pt x="2120252" y="267970"/>
                </a:lnTo>
                <a:lnTo>
                  <a:pt x="2121776" y="267970"/>
                </a:lnTo>
                <a:lnTo>
                  <a:pt x="2121776" y="259080"/>
                </a:lnTo>
                <a:lnTo>
                  <a:pt x="2117204" y="259080"/>
                </a:lnTo>
                <a:lnTo>
                  <a:pt x="2123300" y="248920"/>
                </a:lnTo>
                <a:lnTo>
                  <a:pt x="2115680" y="248920"/>
                </a:lnTo>
                <a:lnTo>
                  <a:pt x="2115680" y="259080"/>
                </a:lnTo>
                <a:lnTo>
                  <a:pt x="2115680" y="267970"/>
                </a:lnTo>
                <a:lnTo>
                  <a:pt x="2106536" y="267970"/>
                </a:lnTo>
                <a:lnTo>
                  <a:pt x="2106536" y="259080"/>
                </a:lnTo>
                <a:lnTo>
                  <a:pt x="2100440" y="259080"/>
                </a:lnTo>
                <a:lnTo>
                  <a:pt x="2106536" y="248920"/>
                </a:lnTo>
                <a:lnTo>
                  <a:pt x="2108060" y="248920"/>
                </a:lnTo>
                <a:lnTo>
                  <a:pt x="2108060" y="259080"/>
                </a:lnTo>
                <a:lnTo>
                  <a:pt x="2115680" y="259080"/>
                </a:lnTo>
                <a:lnTo>
                  <a:pt x="2115680" y="248920"/>
                </a:lnTo>
                <a:lnTo>
                  <a:pt x="2111108" y="248920"/>
                </a:lnTo>
                <a:lnTo>
                  <a:pt x="2109584" y="240030"/>
                </a:lnTo>
                <a:lnTo>
                  <a:pt x="2117204" y="240030"/>
                </a:lnTo>
                <a:lnTo>
                  <a:pt x="2114156" y="220980"/>
                </a:lnTo>
                <a:lnTo>
                  <a:pt x="2115680" y="220980"/>
                </a:lnTo>
                <a:lnTo>
                  <a:pt x="2114156" y="210820"/>
                </a:lnTo>
                <a:lnTo>
                  <a:pt x="2115680" y="201930"/>
                </a:lnTo>
                <a:lnTo>
                  <a:pt x="2106536" y="201930"/>
                </a:lnTo>
                <a:lnTo>
                  <a:pt x="2108060" y="191770"/>
                </a:lnTo>
                <a:lnTo>
                  <a:pt x="2105012" y="191770"/>
                </a:lnTo>
                <a:lnTo>
                  <a:pt x="2101964" y="182880"/>
                </a:lnTo>
                <a:lnTo>
                  <a:pt x="2108060" y="182880"/>
                </a:lnTo>
                <a:lnTo>
                  <a:pt x="2100440" y="172720"/>
                </a:lnTo>
                <a:lnTo>
                  <a:pt x="2097392" y="182880"/>
                </a:lnTo>
                <a:lnTo>
                  <a:pt x="2094344" y="182880"/>
                </a:lnTo>
                <a:lnTo>
                  <a:pt x="2091296" y="191770"/>
                </a:lnTo>
                <a:lnTo>
                  <a:pt x="2088248" y="191770"/>
                </a:lnTo>
                <a:lnTo>
                  <a:pt x="2088248" y="297180"/>
                </a:lnTo>
                <a:lnTo>
                  <a:pt x="2088248" y="306070"/>
                </a:lnTo>
                <a:lnTo>
                  <a:pt x="2086724" y="306070"/>
                </a:lnTo>
                <a:lnTo>
                  <a:pt x="2088248" y="316230"/>
                </a:lnTo>
                <a:lnTo>
                  <a:pt x="2083676" y="316230"/>
                </a:lnTo>
                <a:lnTo>
                  <a:pt x="2079104" y="306070"/>
                </a:lnTo>
                <a:lnTo>
                  <a:pt x="2080628" y="297180"/>
                </a:lnTo>
                <a:lnTo>
                  <a:pt x="2085200" y="297180"/>
                </a:lnTo>
                <a:lnTo>
                  <a:pt x="2086724" y="306070"/>
                </a:lnTo>
                <a:lnTo>
                  <a:pt x="2088248" y="297180"/>
                </a:lnTo>
                <a:lnTo>
                  <a:pt x="2088248" y="191770"/>
                </a:lnTo>
                <a:lnTo>
                  <a:pt x="2088248" y="182880"/>
                </a:lnTo>
                <a:lnTo>
                  <a:pt x="2094344" y="182880"/>
                </a:lnTo>
                <a:lnTo>
                  <a:pt x="2095868" y="172720"/>
                </a:lnTo>
                <a:lnTo>
                  <a:pt x="2100440" y="172720"/>
                </a:lnTo>
                <a:lnTo>
                  <a:pt x="2106536" y="172720"/>
                </a:lnTo>
                <a:lnTo>
                  <a:pt x="2106536" y="163830"/>
                </a:lnTo>
                <a:lnTo>
                  <a:pt x="2105012" y="163830"/>
                </a:lnTo>
                <a:lnTo>
                  <a:pt x="2105012" y="153670"/>
                </a:lnTo>
                <a:lnTo>
                  <a:pt x="2101964" y="153670"/>
                </a:lnTo>
                <a:lnTo>
                  <a:pt x="2105012" y="144780"/>
                </a:lnTo>
                <a:lnTo>
                  <a:pt x="2100440" y="144780"/>
                </a:lnTo>
                <a:lnTo>
                  <a:pt x="2105012" y="134620"/>
                </a:lnTo>
                <a:lnTo>
                  <a:pt x="2092820" y="134620"/>
                </a:lnTo>
                <a:lnTo>
                  <a:pt x="2091296" y="125730"/>
                </a:lnTo>
                <a:lnTo>
                  <a:pt x="2100440" y="125730"/>
                </a:lnTo>
                <a:lnTo>
                  <a:pt x="2100440" y="115570"/>
                </a:lnTo>
                <a:lnTo>
                  <a:pt x="2095868" y="106680"/>
                </a:lnTo>
                <a:lnTo>
                  <a:pt x="2094344" y="106680"/>
                </a:lnTo>
                <a:lnTo>
                  <a:pt x="2095868" y="96520"/>
                </a:lnTo>
                <a:lnTo>
                  <a:pt x="2094344" y="87630"/>
                </a:lnTo>
                <a:lnTo>
                  <a:pt x="2088248" y="87630"/>
                </a:lnTo>
                <a:lnTo>
                  <a:pt x="2088248" y="77470"/>
                </a:lnTo>
                <a:lnTo>
                  <a:pt x="2086724" y="77470"/>
                </a:lnTo>
                <a:lnTo>
                  <a:pt x="2088248" y="68580"/>
                </a:lnTo>
                <a:lnTo>
                  <a:pt x="2089772" y="68580"/>
                </a:lnTo>
                <a:lnTo>
                  <a:pt x="2088248" y="58420"/>
                </a:lnTo>
                <a:lnTo>
                  <a:pt x="2085200" y="49530"/>
                </a:lnTo>
                <a:lnTo>
                  <a:pt x="2085200" y="191770"/>
                </a:lnTo>
                <a:lnTo>
                  <a:pt x="2082152" y="201930"/>
                </a:lnTo>
                <a:lnTo>
                  <a:pt x="2079104" y="201930"/>
                </a:lnTo>
                <a:lnTo>
                  <a:pt x="2082152" y="191770"/>
                </a:lnTo>
                <a:lnTo>
                  <a:pt x="2085200" y="191770"/>
                </a:lnTo>
                <a:lnTo>
                  <a:pt x="2085200" y="49530"/>
                </a:lnTo>
                <a:lnTo>
                  <a:pt x="2089772" y="39370"/>
                </a:lnTo>
                <a:lnTo>
                  <a:pt x="2088248" y="39370"/>
                </a:lnTo>
                <a:lnTo>
                  <a:pt x="2083676" y="30480"/>
                </a:lnTo>
                <a:lnTo>
                  <a:pt x="2080628" y="30480"/>
                </a:lnTo>
                <a:lnTo>
                  <a:pt x="2080628" y="20320"/>
                </a:lnTo>
                <a:lnTo>
                  <a:pt x="2077580" y="11430"/>
                </a:lnTo>
                <a:lnTo>
                  <a:pt x="2080628" y="11430"/>
                </a:lnTo>
                <a:lnTo>
                  <a:pt x="2080628" y="1270"/>
                </a:lnTo>
                <a:lnTo>
                  <a:pt x="2077580" y="1270"/>
                </a:lnTo>
                <a:lnTo>
                  <a:pt x="2077935" y="0"/>
                </a:lnTo>
                <a:lnTo>
                  <a:pt x="2022716" y="0"/>
                </a:lnTo>
                <a:lnTo>
                  <a:pt x="2022716" y="906780"/>
                </a:lnTo>
                <a:lnTo>
                  <a:pt x="2009000" y="906780"/>
                </a:lnTo>
                <a:lnTo>
                  <a:pt x="2009000" y="896620"/>
                </a:lnTo>
                <a:lnTo>
                  <a:pt x="2021192" y="896620"/>
                </a:lnTo>
                <a:lnTo>
                  <a:pt x="2022716" y="906780"/>
                </a:lnTo>
                <a:lnTo>
                  <a:pt x="2022716" y="0"/>
                </a:lnTo>
                <a:lnTo>
                  <a:pt x="1941944" y="0"/>
                </a:lnTo>
                <a:lnTo>
                  <a:pt x="1941944" y="887730"/>
                </a:lnTo>
                <a:lnTo>
                  <a:pt x="1941182" y="887730"/>
                </a:lnTo>
                <a:lnTo>
                  <a:pt x="1940420" y="886968"/>
                </a:lnTo>
                <a:lnTo>
                  <a:pt x="1937372" y="886968"/>
                </a:lnTo>
                <a:lnTo>
                  <a:pt x="1937372" y="877570"/>
                </a:lnTo>
                <a:lnTo>
                  <a:pt x="1940420" y="877570"/>
                </a:lnTo>
                <a:lnTo>
                  <a:pt x="1941944" y="887730"/>
                </a:lnTo>
                <a:lnTo>
                  <a:pt x="1941944" y="0"/>
                </a:lnTo>
                <a:lnTo>
                  <a:pt x="1307960" y="0"/>
                </a:lnTo>
                <a:lnTo>
                  <a:pt x="1307960" y="1078230"/>
                </a:lnTo>
                <a:lnTo>
                  <a:pt x="1304912" y="1087120"/>
                </a:lnTo>
                <a:lnTo>
                  <a:pt x="1303388" y="1087120"/>
                </a:lnTo>
                <a:lnTo>
                  <a:pt x="1303388" y="1078230"/>
                </a:lnTo>
                <a:lnTo>
                  <a:pt x="1307960" y="1078230"/>
                </a:lnTo>
                <a:lnTo>
                  <a:pt x="1307960" y="0"/>
                </a:lnTo>
                <a:lnTo>
                  <a:pt x="1289672" y="0"/>
                </a:lnTo>
                <a:lnTo>
                  <a:pt x="1289672" y="1059180"/>
                </a:lnTo>
                <a:lnTo>
                  <a:pt x="1289672" y="1068070"/>
                </a:lnTo>
                <a:lnTo>
                  <a:pt x="1288148" y="1068070"/>
                </a:lnTo>
                <a:lnTo>
                  <a:pt x="1288148" y="1059180"/>
                </a:lnTo>
                <a:lnTo>
                  <a:pt x="1289672" y="1059180"/>
                </a:lnTo>
                <a:lnTo>
                  <a:pt x="1289672" y="0"/>
                </a:lnTo>
                <a:lnTo>
                  <a:pt x="916292" y="0"/>
                </a:lnTo>
                <a:lnTo>
                  <a:pt x="916292" y="1144270"/>
                </a:lnTo>
                <a:lnTo>
                  <a:pt x="914768" y="1154430"/>
                </a:lnTo>
                <a:lnTo>
                  <a:pt x="907148" y="1154430"/>
                </a:lnTo>
                <a:lnTo>
                  <a:pt x="902576" y="1144270"/>
                </a:lnTo>
                <a:lnTo>
                  <a:pt x="916292" y="1144270"/>
                </a:lnTo>
                <a:lnTo>
                  <a:pt x="916292" y="0"/>
                </a:lnTo>
                <a:lnTo>
                  <a:pt x="837044" y="0"/>
                </a:lnTo>
                <a:lnTo>
                  <a:pt x="837044" y="1154430"/>
                </a:lnTo>
                <a:lnTo>
                  <a:pt x="837044" y="1163320"/>
                </a:lnTo>
                <a:lnTo>
                  <a:pt x="827900" y="1163320"/>
                </a:lnTo>
                <a:lnTo>
                  <a:pt x="833996" y="1154430"/>
                </a:lnTo>
                <a:lnTo>
                  <a:pt x="837044" y="1154430"/>
                </a:lnTo>
                <a:lnTo>
                  <a:pt x="837044" y="0"/>
                </a:lnTo>
                <a:lnTo>
                  <a:pt x="158864" y="0"/>
                </a:lnTo>
                <a:lnTo>
                  <a:pt x="158864" y="687070"/>
                </a:lnTo>
                <a:lnTo>
                  <a:pt x="155816" y="697230"/>
                </a:lnTo>
                <a:lnTo>
                  <a:pt x="148196" y="697230"/>
                </a:lnTo>
                <a:lnTo>
                  <a:pt x="152768" y="687070"/>
                </a:lnTo>
                <a:lnTo>
                  <a:pt x="158864" y="687070"/>
                </a:lnTo>
                <a:lnTo>
                  <a:pt x="158864" y="0"/>
                </a:lnTo>
                <a:lnTo>
                  <a:pt x="97904" y="0"/>
                </a:lnTo>
                <a:lnTo>
                  <a:pt x="97904" y="354330"/>
                </a:lnTo>
                <a:lnTo>
                  <a:pt x="91808" y="354330"/>
                </a:lnTo>
                <a:lnTo>
                  <a:pt x="94856" y="344170"/>
                </a:lnTo>
                <a:lnTo>
                  <a:pt x="96380" y="344170"/>
                </a:lnTo>
                <a:lnTo>
                  <a:pt x="97904" y="354330"/>
                </a:lnTo>
                <a:lnTo>
                  <a:pt x="97904" y="0"/>
                </a:lnTo>
                <a:lnTo>
                  <a:pt x="33896" y="0"/>
                </a:lnTo>
                <a:lnTo>
                  <a:pt x="33896" y="87630"/>
                </a:lnTo>
                <a:lnTo>
                  <a:pt x="33896" y="96520"/>
                </a:lnTo>
                <a:lnTo>
                  <a:pt x="27800" y="96520"/>
                </a:lnTo>
                <a:lnTo>
                  <a:pt x="26276" y="106680"/>
                </a:lnTo>
                <a:lnTo>
                  <a:pt x="23228" y="106680"/>
                </a:lnTo>
                <a:lnTo>
                  <a:pt x="27800" y="96520"/>
                </a:lnTo>
                <a:lnTo>
                  <a:pt x="30848" y="87630"/>
                </a:lnTo>
                <a:lnTo>
                  <a:pt x="33896" y="87630"/>
                </a:lnTo>
                <a:lnTo>
                  <a:pt x="33896" y="0"/>
                </a:lnTo>
                <a:lnTo>
                  <a:pt x="21704" y="0"/>
                </a:lnTo>
                <a:lnTo>
                  <a:pt x="21704" y="20320"/>
                </a:lnTo>
                <a:lnTo>
                  <a:pt x="15608" y="30480"/>
                </a:lnTo>
                <a:lnTo>
                  <a:pt x="18656" y="20320"/>
                </a:lnTo>
                <a:lnTo>
                  <a:pt x="21704" y="20320"/>
                </a:lnTo>
                <a:lnTo>
                  <a:pt x="21704" y="0"/>
                </a:lnTo>
                <a:lnTo>
                  <a:pt x="0" y="0"/>
                </a:lnTo>
                <a:lnTo>
                  <a:pt x="368" y="1270"/>
                </a:lnTo>
                <a:lnTo>
                  <a:pt x="9512" y="1270"/>
                </a:lnTo>
                <a:lnTo>
                  <a:pt x="7988" y="11430"/>
                </a:lnTo>
                <a:lnTo>
                  <a:pt x="14084" y="11430"/>
                </a:lnTo>
                <a:lnTo>
                  <a:pt x="15608" y="20320"/>
                </a:lnTo>
                <a:lnTo>
                  <a:pt x="4940" y="20320"/>
                </a:lnTo>
                <a:lnTo>
                  <a:pt x="1892" y="30480"/>
                </a:lnTo>
                <a:lnTo>
                  <a:pt x="7988" y="30480"/>
                </a:lnTo>
                <a:lnTo>
                  <a:pt x="9512" y="39370"/>
                </a:lnTo>
                <a:lnTo>
                  <a:pt x="4940" y="39370"/>
                </a:lnTo>
                <a:lnTo>
                  <a:pt x="4940" y="49530"/>
                </a:lnTo>
                <a:lnTo>
                  <a:pt x="7988" y="49530"/>
                </a:lnTo>
                <a:lnTo>
                  <a:pt x="6464" y="58420"/>
                </a:lnTo>
                <a:lnTo>
                  <a:pt x="4940" y="58420"/>
                </a:lnTo>
                <a:lnTo>
                  <a:pt x="7988" y="68580"/>
                </a:lnTo>
                <a:lnTo>
                  <a:pt x="6464" y="77470"/>
                </a:lnTo>
                <a:lnTo>
                  <a:pt x="21704" y="77470"/>
                </a:lnTo>
                <a:lnTo>
                  <a:pt x="17132" y="87630"/>
                </a:lnTo>
                <a:lnTo>
                  <a:pt x="20180" y="96520"/>
                </a:lnTo>
                <a:lnTo>
                  <a:pt x="14084" y="96520"/>
                </a:lnTo>
                <a:lnTo>
                  <a:pt x="12560" y="106680"/>
                </a:lnTo>
                <a:lnTo>
                  <a:pt x="15608" y="106680"/>
                </a:lnTo>
                <a:lnTo>
                  <a:pt x="15608" y="115570"/>
                </a:lnTo>
                <a:lnTo>
                  <a:pt x="14084" y="115570"/>
                </a:lnTo>
                <a:lnTo>
                  <a:pt x="15608" y="125730"/>
                </a:lnTo>
                <a:lnTo>
                  <a:pt x="20180" y="125730"/>
                </a:lnTo>
                <a:lnTo>
                  <a:pt x="17132" y="134620"/>
                </a:lnTo>
                <a:lnTo>
                  <a:pt x="24752" y="134620"/>
                </a:lnTo>
                <a:lnTo>
                  <a:pt x="23228" y="144780"/>
                </a:lnTo>
                <a:lnTo>
                  <a:pt x="29324" y="144780"/>
                </a:lnTo>
                <a:lnTo>
                  <a:pt x="29324" y="153670"/>
                </a:lnTo>
                <a:lnTo>
                  <a:pt x="21704" y="153670"/>
                </a:lnTo>
                <a:lnTo>
                  <a:pt x="21704" y="163830"/>
                </a:lnTo>
                <a:lnTo>
                  <a:pt x="26276" y="172720"/>
                </a:lnTo>
                <a:lnTo>
                  <a:pt x="29324" y="172720"/>
                </a:lnTo>
                <a:lnTo>
                  <a:pt x="26276" y="182880"/>
                </a:lnTo>
                <a:lnTo>
                  <a:pt x="27800" y="191770"/>
                </a:lnTo>
                <a:lnTo>
                  <a:pt x="33896" y="201930"/>
                </a:lnTo>
                <a:lnTo>
                  <a:pt x="32372" y="210820"/>
                </a:lnTo>
                <a:lnTo>
                  <a:pt x="32372" y="220980"/>
                </a:lnTo>
                <a:lnTo>
                  <a:pt x="35420" y="220980"/>
                </a:lnTo>
                <a:lnTo>
                  <a:pt x="36944" y="229870"/>
                </a:lnTo>
                <a:lnTo>
                  <a:pt x="35420" y="229870"/>
                </a:lnTo>
                <a:lnTo>
                  <a:pt x="32372" y="240030"/>
                </a:lnTo>
                <a:lnTo>
                  <a:pt x="33896" y="240030"/>
                </a:lnTo>
                <a:lnTo>
                  <a:pt x="35420" y="248920"/>
                </a:lnTo>
                <a:lnTo>
                  <a:pt x="39992" y="248920"/>
                </a:lnTo>
                <a:lnTo>
                  <a:pt x="39992" y="259080"/>
                </a:lnTo>
                <a:lnTo>
                  <a:pt x="41516" y="259080"/>
                </a:lnTo>
                <a:lnTo>
                  <a:pt x="43040" y="267970"/>
                </a:lnTo>
                <a:lnTo>
                  <a:pt x="41516" y="267970"/>
                </a:lnTo>
                <a:lnTo>
                  <a:pt x="39992" y="278130"/>
                </a:lnTo>
                <a:lnTo>
                  <a:pt x="43040" y="278130"/>
                </a:lnTo>
                <a:lnTo>
                  <a:pt x="41516" y="287020"/>
                </a:lnTo>
                <a:lnTo>
                  <a:pt x="44564" y="287020"/>
                </a:lnTo>
                <a:lnTo>
                  <a:pt x="43040" y="297180"/>
                </a:lnTo>
                <a:lnTo>
                  <a:pt x="46088" y="297180"/>
                </a:lnTo>
                <a:lnTo>
                  <a:pt x="44564" y="306070"/>
                </a:lnTo>
                <a:lnTo>
                  <a:pt x="46088" y="306070"/>
                </a:lnTo>
                <a:lnTo>
                  <a:pt x="47612" y="316230"/>
                </a:lnTo>
                <a:lnTo>
                  <a:pt x="61328" y="316230"/>
                </a:lnTo>
                <a:lnTo>
                  <a:pt x="56756" y="325120"/>
                </a:lnTo>
                <a:lnTo>
                  <a:pt x="52184" y="325120"/>
                </a:lnTo>
                <a:lnTo>
                  <a:pt x="58280" y="335280"/>
                </a:lnTo>
                <a:lnTo>
                  <a:pt x="53708" y="344170"/>
                </a:lnTo>
                <a:lnTo>
                  <a:pt x="56756" y="354330"/>
                </a:lnTo>
                <a:lnTo>
                  <a:pt x="61328" y="354330"/>
                </a:lnTo>
                <a:lnTo>
                  <a:pt x="59804" y="363220"/>
                </a:lnTo>
                <a:lnTo>
                  <a:pt x="59804" y="373380"/>
                </a:lnTo>
                <a:lnTo>
                  <a:pt x="62852" y="373380"/>
                </a:lnTo>
                <a:lnTo>
                  <a:pt x="64376" y="382270"/>
                </a:lnTo>
                <a:lnTo>
                  <a:pt x="61328" y="382270"/>
                </a:lnTo>
                <a:lnTo>
                  <a:pt x="61328" y="392430"/>
                </a:lnTo>
                <a:lnTo>
                  <a:pt x="71996" y="392430"/>
                </a:lnTo>
                <a:lnTo>
                  <a:pt x="65900" y="411480"/>
                </a:lnTo>
                <a:lnTo>
                  <a:pt x="67424" y="420370"/>
                </a:lnTo>
                <a:lnTo>
                  <a:pt x="76568" y="420370"/>
                </a:lnTo>
                <a:lnTo>
                  <a:pt x="68948" y="430530"/>
                </a:lnTo>
                <a:lnTo>
                  <a:pt x="70472" y="430530"/>
                </a:lnTo>
                <a:lnTo>
                  <a:pt x="73520" y="439420"/>
                </a:lnTo>
                <a:lnTo>
                  <a:pt x="75044" y="439420"/>
                </a:lnTo>
                <a:lnTo>
                  <a:pt x="75044" y="449580"/>
                </a:lnTo>
                <a:lnTo>
                  <a:pt x="71996" y="449580"/>
                </a:lnTo>
                <a:lnTo>
                  <a:pt x="76568" y="458470"/>
                </a:lnTo>
                <a:lnTo>
                  <a:pt x="75044" y="458470"/>
                </a:lnTo>
                <a:lnTo>
                  <a:pt x="78092" y="468630"/>
                </a:lnTo>
                <a:lnTo>
                  <a:pt x="78092" y="477520"/>
                </a:lnTo>
                <a:lnTo>
                  <a:pt x="79616" y="477520"/>
                </a:lnTo>
                <a:lnTo>
                  <a:pt x="79616" y="487680"/>
                </a:lnTo>
                <a:lnTo>
                  <a:pt x="84188" y="487680"/>
                </a:lnTo>
                <a:lnTo>
                  <a:pt x="85712" y="477520"/>
                </a:lnTo>
                <a:lnTo>
                  <a:pt x="85712" y="487680"/>
                </a:lnTo>
                <a:lnTo>
                  <a:pt x="84188" y="487680"/>
                </a:lnTo>
                <a:lnTo>
                  <a:pt x="87236" y="496570"/>
                </a:lnTo>
                <a:lnTo>
                  <a:pt x="87236" y="506730"/>
                </a:lnTo>
                <a:lnTo>
                  <a:pt x="85712" y="506730"/>
                </a:lnTo>
                <a:lnTo>
                  <a:pt x="85712" y="515620"/>
                </a:lnTo>
                <a:lnTo>
                  <a:pt x="87236" y="515620"/>
                </a:lnTo>
                <a:lnTo>
                  <a:pt x="87236" y="525780"/>
                </a:lnTo>
                <a:lnTo>
                  <a:pt x="88760" y="525780"/>
                </a:lnTo>
                <a:lnTo>
                  <a:pt x="85712" y="534670"/>
                </a:lnTo>
                <a:lnTo>
                  <a:pt x="88760" y="534670"/>
                </a:lnTo>
                <a:lnTo>
                  <a:pt x="94856" y="544830"/>
                </a:lnTo>
                <a:lnTo>
                  <a:pt x="91808" y="544830"/>
                </a:lnTo>
                <a:lnTo>
                  <a:pt x="90284" y="553720"/>
                </a:lnTo>
                <a:lnTo>
                  <a:pt x="97904" y="553720"/>
                </a:lnTo>
                <a:lnTo>
                  <a:pt x="96380" y="563880"/>
                </a:lnTo>
                <a:lnTo>
                  <a:pt x="99428" y="563880"/>
                </a:lnTo>
                <a:lnTo>
                  <a:pt x="96380" y="572770"/>
                </a:lnTo>
                <a:lnTo>
                  <a:pt x="94856" y="572770"/>
                </a:lnTo>
                <a:lnTo>
                  <a:pt x="96380" y="582930"/>
                </a:lnTo>
                <a:lnTo>
                  <a:pt x="99428" y="582930"/>
                </a:lnTo>
                <a:lnTo>
                  <a:pt x="104000" y="591820"/>
                </a:lnTo>
                <a:lnTo>
                  <a:pt x="102476" y="591820"/>
                </a:lnTo>
                <a:lnTo>
                  <a:pt x="100952" y="601980"/>
                </a:lnTo>
                <a:lnTo>
                  <a:pt x="102476" y="601980"/>
                </a:lnTo>
                <a:lnTo>
                  <a:pt x="102476" y="610870"/>
                </a:lnTo>
                <a:lnTo>
                  <a:pt x="105524" y="610870"/>
                </a:lnTo>
                <a:lnTo>
                  <a:pt x="107048" y="621030"/>
                </a:lnTo>
                <a:lnTo>
                  <a:pt x="110096" y="621030"/>
                </a:lnTo>
                <a:lnTo>
                  <a:pt x="108572" y="629920"/>
                </a:lnTo>
                <a:lnTo>
                  <a:pt x="110096" y="640080"/>
                </a:lnTo>
                <a:lnTo>
                  <a:pt x="110096" y="648970"/>
                </a:lnTo>
                <a:lnTo>
                  <a:pt x="120764" y="648970"/>
                </a:lnTo>
                <a:lnTo>
                  <a:pt x="117716" y="659130"/>
                </a:lnTo>
                <a:lnTo>
                  <a:pt x="114668" y="659130"/>
                </a:lnTo>
                <a:lnTo>
                  <a:pt x="117716" y="668020"/>
                </a:lnTo>
                <a:lnTo>
                  <a:pt x="119240" y="668020"/>
                </a:lnTo>
                <a:lnTo>
                  <a:pt x="116192" y="678180"/>
                </a:lnTo>
                <a:lnTo>
                  <a:pt x="122288" y="678180"/>
                </a:lnTo>
                <a:lnTo>
                  <a:pt x="123812" y="687070"/>
                </a:lnTo>
                <a:lnTo>
                  <a:pt x="125336" y="678180"/>
                </a:lnTo>
                <a:lnTo>
                  <a:pt x="128384" y="687070"/>
                </a:lnTo>
                <a:lnTo>
                  <a:pt x="123812" y="697230"/>
                </a:lnTo>
                <a:lnTo>
                  <a:pt x="120764" y="697230"/>
                </a:lnTo>
                <a:lnTo>
                  <a:pt x="120764" y="706120"/>
                </a:lnTo>
                <a:lnTo>
                  <a:pt x="122288" y="706120"/>
                </a:lnTo>
                <a:lnTo>
                  <a:pt x="122288" y="716280"/>
                </a:lnTo>
                <a:lnTo>
                  <a:pt x="126860" y="716280"/>
                </a:lnTo>
                <a:lnTo>
                  <a:pt x="125336" y="725170"/>
                </a:lnTo>
                <a:lnTo>
                  <a:pt x="128384" y="725170"/>
                </a:lnTo>
                <a:lnTo>
                  <a:pt x="126860" y="735330"/>
                </a:lnTo>
                <a:lnTo>
                  <a:pt x="125336" y="735330"/>
                </a:lnTo>
                <a:lnTo>
                  <a:pt x="129908" y="744220"/>
                </a:lnTo>
                <a:lnTo>
                  <a:pt x="131432" y="744220"/>
                </a:lnTo>
                <a:lnTo>
                  <a:pt x="129908" y="754380"/>
                </a:lnTo>
                <a:lnTo>
                  <a:pt x="134480" y="754380"/>
                </a:lnTo>
                <a:lnTo>
                  <a:pt x="132956" y="763270"/>
                </a:lnTo>
                <a:lnTo>
                  <a:pt x="129908" y="763270"/>
                </a:lnTo>
                <a:lnTo>
                  <a:pt x="132956" y="773430"/>
                </a:lnTo>
                <a:lnTo>
                  <a:pt x="134480" y="773430"/>
                </a:lnTo>
                <a:lnTo>
                  <a:pt x="136004" y="782320"/>
                </a:lnTo>
                <a:lnTo>
                  <a:pt x="139052" y="782320"/>
                </a:lnTo>
                <a:lnTo>
                  <a:pt x="136004" y="792480"/>
                </a:lnTo>
                <a:lnTo>
                  <a:pt x="137528" y="801370"/>
                </a:lnTo>
                <a:lnTo>
                  <a:pt x="145148" y="811530"/>
                </a:lnTo>
                <a:lnTo>
                  <a:pt x="142100" y="820420"/>
                </a:lnTo>
                <a:lnTo>
                  <a:pt x="143624" y="820420"/>
                </a:lnTo>
                <a:lnTo>
                  <a:pt x="143624" y="830580"/>
                </a:lnTo>
                <a:lnTo>
                  <a:pt x="145148" y="830580"/>
                </a:lnTo>
                <a:lnTo>
                  <a:pt x="148196" y="839470"/>
                </a:lnTo>
                <a:lnTo>
                  <a:pt x="145148" y="839470"/>
                </a:lnTo>
                <a:lnTo>
                  <a:pt x="142100" y="849630"/>
                </a:lnTo>
                <a:lnTo>
                  <a:pt x="145148" y="849630"/>
                </a:lnTo>
                <a:lnTo>
                  <a:pt x="146672" y="858520"/>
                </a:lnTo>
                <a:lnTo>
                  <a:pt x="149720" y="858520"/>
                </a:lnTo>
                <a:lnTo>
                  <a:pt x="152768" y="868680"/>
                </a:lnTo>
                <a:lnTo>
                  <a:pt x="151244" y="868680"/>
                </a:lnTo>
                <a:lnTo>
                  <a:pt x="151244" y="887730"/>
                </a:lnTo>
                <a:lnTo>
                  <a:pt x="152768" y="896620"/>
                </a:lnTo>
                <a:lnTo>
                  <a:pt x="151244" y="896620"/>
                </a:lnTo>
                <a:lnTo>
                  <a:pt x="158864" y="906780"/>
                </a:lnTo>
                <a:lnTo>
                  <a:pt x="158864" y="915670"/>
                </a:lnTo>
                <a:lnTo>
                  <a:pt x="160388" y="915670"/>
                </a:lnTo>
                <a:lnTo>
                  <a:pt x="158864" y="925830"/>
                </a:lnTo>
                <a:lnTo>
                  <a:pt x="160388" y="934720"/>
                </a:lnTo>
                <a:lnTo>
                  <a:pt x="161912" y="934720"/>
                </a:lnTo>
                <a:lnTo>
                  <a:pt x="161912" y="944880"/>
                </a:lnTo>
                <a:lnTo>
                  <a:pt x="163436" y="944880"/>
                </a:lnTo>
                <a:lnTo>
                  <a:pt x="158864" y="953770"/>
                </a:lnTo>
                <a:lnTo>
                  <a:pt x="163436" y="953770"/>
                </a:lnTo>
                <a:lnTo>
                  <a:pt x="166484" y="963930"/>
                </a:lnTo>
                <a:lnTo>
                  <a:pt x="168008" y="972820"/>
                </a:lnTo>
                <a:lnTo>
                  <a:pt x="169532" y="972820"/>
                </a:lnTo>
                <a:lnTo>
                  <a:pt x="171056" y="982980"/>
                </a:lnTo>
                <a:lnTo>
                  <a:pt x="174104" y="982980"/>
                </a:lnTo>
                <a:lnTo>
                  <a:pt x="174104" y="991870"/>
                </a:lnTo>
                <a:lnTo>
                  <a:pt x="175628" y="1002030"/>
                </a:lnTo>
                <a:lnTo>
                  <a:pt x="177152" y="1002030"/>
                </a:lnTo>
                <a:lnTo>
                  <a:pt x="181724" y="1010920"/>
                </a:lnTo>
                <a:lnTo>
                  <a:pt x="180200" y="1010920"/>
                </a:lnTo>
                <a:lnTo>
                  <a:pt x="181724" y="1021080"/>
                </a:lnTo>
                <a:lnTo>
                  <a:pt x="183248" y="1021080"/>
                </a:lnTo>
                <a:lnTo>
                  <a:pt x="184772" y="1029970"/>
                </a:lnTo>
                <a:lnTo>
                  <a:pt x="183248" y="1029970"/>
                </a:lnTo>
                <a:lnTo>
                  <a:pt x="184772" y="1040130"/>
                </a:lnTo>
                <a:lnTo>
                  <a:pt x="186296" y="1040130"/>
                </a:lnTo>
                <a:lnTo>
                  <a:pt x="189344" y="1049020"/>
                </a:lnTo>
                <a:lnTo>
                  <a:pt x="190868" y="1049020"/>
                </a:lnTo>
                <a:lnTo>
                  <a:pt x="187820" y="1059180"/>
                </a:lnTo>
                <a:lnTo>
                  <a:pt x="190868" y="1059180"/>
                </a:lnTo>
                <a:lnTo>
                  <a:pt x="192392" y="1068070"/>
                </a:lnTo>
                <a:lnTo>
                  <a:pt x="196964" y="1068070"/>
                </a:lnTo>
                <a:lnTo>
                  <a:pt x="198488" y="1078230"/>
                </a:lnTo>
                <a:lnTo>
                  <a:pt x="200012" y="1078230"/>
                </a:lnTo>
                <a:lnTo>
                  <a:pt x="201536" y="1087120"/>
                </a:lnTo>
                <a:lnTo>
                  <a:pt x="206108" y="1097280"/>
                </a:lnTo>
                <a:lnTo>
                  <a:pt x="204584" y="1097280"/>
                </a:lnTo>
                <a:lnTo>
                  <a:pt x="210680" y="1106170"/>
                </a:lnTo>
                <a:lnTo>
                  <a:pt x="212204" y="1116330"/>
                </a:lnTo>
                <a:lnTo>
                  <a:pt x="215252" y="1116330"/>
                </a:lnTo>
                <a:lnTo>
                  <a:pt x="215252" y="1125220"/>
                </a:lnTo>
                <a:lnTo>
                  <a:pt x="216776" y="1125220"/>
                </a:lnTo>
                <a:lnTo>
                  <a:pt x="216776" y="1135380"/>
                </a:lnTo>
                <a:lnTo>
                  <a:pt x="221348" y="1135380"/>
                </a:lnTo>
                <a:lnTo>
                  <a:pt x="224396" y="1144270"/>
                </a:lnTo>
                <a:lnTo>
                  <a:pt x="230492" y="1144270"/>
                </a:lnTo>
                <a:lnTo>
                  <a:pt x="225920" y="1154430"/>
                </a:lnTo>
                <a:lnTo>
                  <a:pt x="227444" y="1154430"/>
                </a:lnTo>
                <a:lnTo>
                  <a:pt x="222872" y="1163320"/>
                </a:lnTo>
                <a:lnTo>
                  <a:pt x="233540" y="1163320"/>
                </a:lnTo>
                <a:lnTo>
                  <a:pt x="235064" y="1173480"/>
                </a:lnTo>
                <a:lnTo>
                  <a:pt x="235064" y="1182370"/>
                </a:lnTo>
                <a:lnTo>
                  <a:pt x="239636" y="1192530"/>
                </a:lnTo>
                <a:lnTo>
                  <a:pt x="242684" y="1192530"/>
                </a:lnTo>
                <a:lnTo>
                  <a:pt x="247256" y="1211580"/>
                </a:lnTo>
                <a:lnTo>
                  <a:pt x="250304" y="1211580"/>
                </a:lnTo>
                <a:lnTo>
                  <a:pt x="254876" y="1220470"/>
                </a:lnTo>
                <a:lnTo>
                  <a:pt x="256400" y="1220470"/>
                </a:lnTo>
                <a:lnTo>
                  <a:pt x="256400" y="1230630"/>
                </a:lnTo>
                <a:lnTo>
                  <a:pt x="260972" y="1230630"/>
                </a:lnTo>
                <a:lnTo>
                  <a:pt x="264020" y="1239520"/>
                </a:lnTo>
                <a:lnTo>
                  <a:pt x="270116" y="1239520"/>
                </a:lnTo>
                <a:lnTo>
                  <a:pt x="268592" y="1249680"/>
                </a:lnTo>
                <a:lnTo>
                  <a:pt x="271640" y="1239520"/>
                </a:lnTo>
                <a:lnTo>
                  <a:pt x="286880" y="1239520"/>
                </a:lnTo>
                <a:lnTo>
                  <a:pt x="294500" y="1230630"/>
                </a:lnTo>
                <a:lnTo>
                  <a:pt x="299072" y="1230630"/>
                </a:lnTo>
                <a:lnTo>
                  <a:pt x="302120" y="1239520"/>
                </a:lnTo>
                <a:lnTo>
                  <a:pt x="309740" y="1230630"/>
                </a:lnTo>
                <a:lnTo>
                  <a:pt x="328028" y="1230630"/>
                </a:lnTo>
                <a:lnTo>
                  <a:pt x="331076" y="1220470"/>
                </a:lnTo>
                <a:lnTo>
                  <a:pt x="363080" y="1220470"/>
                </a:lnTo>
                <a:lnTo>
                  <a:pt x="367652" y="1230630"/>
                </a:lnTo>
                <a:lnTo>
                  <a:pt x="370700" y="1220470"/>
                </a:lnTo>
                <a:lnTo>
                  <a:pt x="390512" y="1220470"/>
                </a:lnTo>
                <a:lnTo>
                  <a:pt x="396608" y="1211580"/>
                </a:lnTo>
                <a:lnTo>
                  <a:pt x="416420" y="1211580"/>
                </a:lnTo>
                <a:lnTo>
                  <a:pt x="417944" y="1220470"/>
                </a:lnTo>
                <a:lnTo>
                  <a:pt x="422516" y="1220470"/>
                </a:lnTo>
                <a:lnTo>
                  <a:pt x="424040" y="1211580"/>
                </a:lnTo>
                <a:lnTo>
                  <a:pt x="448424" y="1211580"/>
                </a:lnTo>
                <a:lnTo>
                  <a:pt x="446900" y="1220470"/>
                </a:lnTo>
                <a:lnTo>
                  <a:pt x="451472" y="1220470"/>
                </a:lnTo>
                <a:lnTo>
                  <a:pt x="454520" y="1211580"/>
                </a:lnTo>
                <a:lnTo>
                  <a:pt x="452996" y="1211580"/>
                </a:lnTo>
                <a:lnTo>
                  <a:pt x="457568" y="1201420"/>
                </a:lnTo>
                <a:lnTo>
                  <a:pt x="459092" y="1201420"/>
                </a:lnTo>
                <a:lnTo>
                  <a:pt x="460616" y="1211580"/>
                </a:lnTo>
                <a:lnTo>
                  <a:pt x="462140" y="1211580"/>
                </a:lnTo>
                <a:lnTo>
                  <a:pt x="460616" y="1220470"/>
                </a:lnTo>
                <a:lnTo>
                  <a:pt x="503288" y="1220470"/>
                </a:lnTo>
                <a:lnTo>
                  <a:pt x="504812" y="1211580"/>
                </a:lnTo>
                <a:lnTo>
                  <a:pt x="506336" y="1211580"/>
                </a:lnTo>
                <a:lnTo>
                  <a:pt x="506336" y="1220470"/>
                </a:lnTo>
                <a:lnTo>
                  <a:pt x="517004" y="1220470"/>
                </a:lnTo>
                <a:lnTo>
                  <a:pt x="520052" y="1211580"/>
                </a:lnTo>
                <a:lnTo>
                  <a:pt x="521576" y="1211580"/>
                </a:lnTo>
                <a:lnTo>
                  <a:pt x="521576" y="1220470"/>
                </a:lnTo>
                <a:lnTo>
                  <a:pt x="529196" y="1220470"/>
                </a:lnTo>
                <a:lnTo>
                  <a:pt x="530720" y="1211580"/>
                </a:lnTo>
                <a:lnTo>
                  <a:pt x="539864" y="1211580"/>
                </a:lnTo>
                <a:lnTo>
                  <a:pt x="536816" y="1201420"/>
                </a:lnTo>
                <a:lnTo>
                  <a:pt x="559676" y="1201420"/>
                </a:lnTo>
                <a:lnTo>
                  <a:pt x="561200" y="1211580"/>
                </a:lnTo>
                <a:lnTo>
                  <a:pt x="562724" y="1211580"/>
                </a:lnTo>
                <a:lnTo>
                  <a:pt x="576440" y="1201420"/>
                </a:lnTo>
                <a:lnTo>
                  <a:pt x="579488" y="1201420"/>
                </a:lnTo>
                <a:lnTo>
                  <a:pt x="584060" y="1192530"/>
                </a:lnTo>
                <a:lnTo>
                  <a:pt x="587108" y="1192530"/>
                </a:lnTo>
                <a:lnTo>
                  <a:pt x="591680" y="1182370"/>
                </a:lnTo>
                <a:lnTo>
                  <a:pt x="602348" y="1182370"/>
                </a:lnTo>
                <a:lnTo>
                  <a:pt x="605396" y="1173480"/>
                </a:lnTo>
                <a:lnTo>
                  <a:pt x="611492" y="1173480"/>
                </a:lnTo>
                <a:lnTo>
                  <a:pt x="603872" y="1182370"/>
                </a:lnTo>
                <a:lnTo>
                  <a:pt x="605396" y="1192530"/>
                </a:lnTo>
                <a:lnTo>
                  <a:pt x="617588" y="1192530"/>
                </a:lnTo>
                <a:lnTo>
                  <a:pt x="619112" y="1182370"/>
                </a:lnTo>
                <a:lnTo>
                  <a:pt x="625208" y="1182370"/>
                </a:lnTo>
                <a:lnTo>
                  <a:pt x="625208" y="1173480"/>
                </a:lnTo>
                <a:lnTo>
                  <a:pt x="631304" y="1173480"/>
                </a:lnTo>
                <a:lnTo>
                  <a:pt x="631304" y="1163320"/>
                </a:lnTo>
                <a:lnTo>
                  <a:pt x="640448" y="1163320"/>
                </a:lnTo>
                <a:lnTo>
                  <a:pt x="645020" y="1154430"/>
                </a:lnTo>
                <a:lnTo>
                  <a:pt x="646544" y="1154430"/>
                </a:lnTo>
                <a:lnTo>
                  <a:pt x="648068" y="1144270"/>
                </a:lnTo>
                <a:lnTo>
                  <a:pt x="648068" y="1154430"/>
                </a:lnTo>
                <a:lnTo>
                  <a:pt x="654164" y="1154430"/>
                </a:lnTo>
                <a:lnTo>
                  <a:pt x="649592" y="1157770"/>
                </a:lnTo>
                <a:lnTo>
                  <a:pt x="649592" y="1201420"/>
                </a:lnTo>
                <a:lnTo>
                  <a:pt x="641972" y="1201420"/>
                </a:lnTo>
                <a:lnTo>
                  <a:pt x="645020" y="1192530"/>
                </a:lnTo>
                <a:lnTo>
                  <a:pt x="648068" y="1192530"/>
                </a:lnTo>
                <a:lnTo>
                  <a:pt x="649592" y="1201420"/>
                </a:lnTo>
                <a:lnTo>
                  <a:pt x="649592" y="1157770"/>
                </a:lnTo>
                <a:lnTo>
                  <a:pt x="641972" y="1163320"/>
                </a:lnTo>
                <a:lnTo>
                  <a:pt x="645020" y="1163320"/>
                </a:lnTo>
                <a:lnTo>
                  <a:pt x="641972" y="1173480"/>
                </a:lnTo>
                <a:lnTo>
                  <a:pt x="643496" y="1182370"/>
                </a:lnTo>
                <a:lnTo>
                  <a:pt x="641972" y="1182370"/>
                </a:lnTo>
                <a:lnTo>
                  <a:pt x="641972" y="1192530"/>
                </a:lnTo>
                <a:lnTo>
                  <a:pt x="638924" y="1201420"/>
                </a:lnTo>
                <a:lnTo>
                  <a:pt x="640448" y="1201420"/>
                </a:lnTo>
                <a:lnTo>
                  <a:pt x="645020" y="1211580"/>
                </a:lnTo>
                <a:lnTo>
                  <a:pt x="646544" y="1211580"/>
                </a:lnTo>
                <a:lnTo>
                  <a:pt x="641972" y="1220470"/>
                </a:lnTo>
                <a:lnTo>
                  <a:pt x="657212" y="1220470"/>
                </a:lnTo>
                <a:lnTo>
                  <a:pt x="660260" y="1211580"/>
                </a:lnTo>
                <a:lnTo>
                  <a:pt x="661784" y="1211580"/>
                </a:lnTo>
                <a:lnTo>
                  <a:pt x="663308" y="1220470"/>
                </a:lnTo>
                <a:lnTo>
                  <a:pt x="664832" y="1220470"/>
                </a:lnTo>
                <a:lnTo>
                  <a:pt x="666356" y="1211580"/>
                </a:lnTo>
                <a:lnTo>
                  <a:pt x="712076" y="1211580"/>
                </a:lnTo>
                <a:lnTo>
                  <a:pt x="715124" y="1230630"/>
                </a:lnTo>
                <a:lnTo>
                  <a:pt x="719696" y="1230630"/>
                </a:lnTo>
                <a:lnTo>
                  <a:pt x="719696" y="1220470"/>
                </a:lnTo>
                <a:lnTo>
                  <a:pt x="728840" y="1220470"/>
                </a:lnTo>
                <a:lnTo>
                  <a:pt x="733412" y="1230630"/>
                </a:lnTo>
                <a:lnTo>
                  <a:pt x="736460" y="1230630"/>
                </a:lnTo>
                <a:lnTo>
                  <a:pt x="736460" y="1220470"/>
                </a:lnTo>
                <a:lnTo>
                  <a:pt x="744080" y="1220470"/>
                </a:lnTo>
                <a:lnTo>
                  <a:pt x="747128" y="1211580"/>
                </a:lnTo>
                <a:lnTo>
                  <a:pt x="771512" y="1211580"/>
                </a:lnTo>
                <a:lnTo>
                  <a:pt x="771512" y="1201420"/>
                </a:lnTo>
                <a:lnTo>
                  <a:pt x="768464" y="1201420"/>
                </a:lnTo>
                <a:lnTo>
                  <a:pt x="768464" y="1192530"/>
                </a:lnTo>
                <a:lnTo>
                  <a:pt x="766940" y="1182370"/>
                </a:lnTo>
                <a:lnTo>
                  <a:pt x="776084" y="1182370"/>
                </a:lnTo>
                <a:lnTo>
                  <a:pt x="779132" y="1192530"/>
                </a:lnTo>
                <a:lnTo>
                  <a:pt x="780656" y="1192530"/>
                </a:lnTo>
                <a:lnTo>
                  <a:pt x="782180" y="1182370"/>
                </a:lnTo>
                <a:lnTo>
                  <a:pt x="812660" y="1182370"/>
                </a:lnTo>
                <a:lnTo>
                  <a:pt x="818756" y="1173480"/>
                </a:lnTo>
                <a:lnTo>
                  <a:pt x="832472" y="1173480"/>
                </a:lnTo>
                <a:lnTo>
                  <a:pt x="841616" y="1163320"/>
                </a:lnTo>
                <a:lnTo>
                  <a:pt x="847712" y="1163320"/>
                </a:lnTo>
                <a:lnTo>
                  <a:pt x="850760" y="1173480"/>
                </a:lnTo>
                <a:lnTo>
                  <a:pt x="853808" y="1173480"/>
                </a:lnTo>
                <a:lnTo>
                  <a:pt x="856856" y="1163320"/>
                </a:lnTo>
                <a:lnTo>
                  <a:pt x="859904" y="1163320"/>
                </a:lnTo>
                <a:lnTo>
                  <a:pt x="861428" y="1173480"/>
                </a:lnTo>
                <a:lnTo>
                  <a:pt x="864476" y="1173480"/>
                </a:lnTo>
                <a:lnTo>
                  <a:pt x="862952" y="1182370"/>
                </a:lnTo>
                <a:lnTo>
                  <a:pt x="873620" y="1182370"/>
                </a:lnTo>
                <a:lnTo>
                  <a:pt x="875144" y="1173480"/>
                </a:lnTo>
                <a:lnTo>
                  <a:pt x="878192" y="1173480"/>
                </a:lnTo>
                <a:lnTo>
                  <a:pt x="870572" y="1163320"/>
                </a:lnTo>
                <a:lnTo>
                  <a:pt x="873620" y="1163320"/>
                </a:lnTo>
                <a:lnTo>
                  <a:pt x="875144" y="1154430"/>
                </a:lnTo>
                <a:lnTo>
                  <a:pt x="878192" y="1154430"/>
                </a:lnTo>
                <a:lnTo>
                  <a:pt x="876668" y="1163320"/>
                </a:lnTo>
                <a:lnTo>
                  <a:pt x="925436" y="1163320"/>
                </a:lnTo>
                <a:lnTo>
                  <a:pt x="922388" y="1154430"/>
                </a:lnTo>
                <a:lnTo>
                  <a:pt x="919340" y="1154430"/>
                </a:lnTo>
                <a:lnTo>
                  <a:pt x="922388" y="1144270"/>
                </a:lnTo>
                <a:lnTo>
                  <a:pt x="925436" y="1144270"/>
                </a:lnTo>
                <a:lnTo>
                  <a:pt x="922388" y="1135380"/>
                </a:lnTo>
                <a:lnTo>
                  <a:pt x="943724" y="1135380"/>
                </a:lnTo>
                <a:lnTo>
                  <a:pt x="945248" y="1125220"/>
                </a:lnTo>
                <a:lnTo>
                  <a:pt x="954392" y="1125220"/>
                </a:lnTo>
                <a:lnTo>
                  <a:pt x="954392" y="1116330"/>
                </a:lnTo>
                <a:lnTo>
                  <a:pt x="958964" y="1116330"/>
                </a:lnTo>
                <a:lnTo>
                  <a:pt x="963536" y="1125220"/>
                </a:lnTo>
                <a:lnTo>
                  <a:pt x="971156" y="1116330"/>
                </a:lnTo>
                <a:lnTo>
                  <a:pt x="989444" y="1116330"/>
                </a:lnTo>
                <a:lnTo>
                  <a:pt x="992492" y="1106170"/>
                </a:lnTo>
                <a:lnTo>
                  <a:pt x="1024496" y="1106170"/>
                </a:lnTo>
                <a:lnTo>
                  <a:pt x="1029068" y="1116330"/>
                </a:lnTo>
                <a:lnTo>
                  <a:pt x="1030592" y="1106170"/>
                </a:lnTo>
                <a:lnTo>
                  <a:pt x="1036688" y="1106170"/>
                </a:lnTo>
                <a:lnTo>
                  <a:pt x="1039736" y="1097280"/>
                </a:lnTo>
                <a:lnTo>
                  <a:pt x="1041260" y="1097280"/>
                </a:lnTo>
                <a:lnTo>
                  <a:pt x="1044308" y="1106170"/>
                </a:lnTo>
                <a:lnTo>
                  <a:pt x="1050404" y="1106170"/>
                </a:lnTo>
                <a:lnTo>
                  <a:pt x="1059548" y="1097280"/>
                </a:lnTo>
                <a:lnTo>
                  <a:pt x="1109840" y="1097280"/>
                </a:lnTo>
                <a:lnTo>
                  <a:pt x="1106792" y="1106170"/>
                </a:lnTo>
                <a:lnTo>
                  <a:pt x="1111364" y="1106170"/>
                </a:lnTo>
                <a:lnTo>
                  <a:pt x="1112888" y="1097280"/>
                </a:lnTo>
                <a:lnTo>
                  <a:pt x="1118984" y="1087120"/>
                </a:lnTo>
                <a:lnTo>
                  <a:pt x="1120508" y="1097280"/>
                </a:lnTo>
                <a:lnTo>
                  <a:pt x="1122032" y="1097280"/>
                </a:lnTo>
                <a:lnTo>
                  <a:pt x="1122032" y="1106170"/>
                </a:lnTo>
                <a:lnTo>
                  <a:pt x="1176896" y="1106170"/>
                </a:lnTo>
                <a:lnTo>
                  <a:pt x="1178420" y="1097280"/>
                </a:lnTo>
                <a:lnTo>
                  <a:pt x="1182992" y="1097280"/>
                </a:lnTo>
                <a:lnTo>
                  <a:pt x="1186040" y="1106170"/>
                </a:lnTo>
                <a:lnTo>
                  <a:pt x="1189088" y="1106170"/>
                </a:lnTo>
                <a:lnTo>
                  <a:pt x="1198232" y="1097280"/>
                </a:lnTo>
                <a:lnTo>
                  <a:pt x="1201280" y="1097280"/>
                </a:lnTo>
                <a:lnTo>
                  <a:pt x="1199756" y="1087120"/>
                </a:lnTo>
                <a:lnTo>
                  <a:pt x="1221092" y="1087120"/>
                </a:lnTo>
                <a:lnTo>
                  <a:pt x="1222616" y="1097280"/>
                </a:lnTo>
                <a:lnTo>
                  <a:pt x="1228712" y="1087120"/>
                </a:lnTo>
                <a:lnTo>
                  <a:pt x="1239380" y="1087120"/>
                </a:lnTo>
                <a:lnTo>
                  <a:pt x="1240904" y="1078230"/>
                </a:lnTo>
                <a:lnTo>
                  <a:pt x="1248524" y="1078230"/>
                </a:lnTo>
                <a:lnTo>
                  <a:pt x="1253096" y="1068070"/>
                </a:lnTo>
                <a:lnTo>
                  <a:pt x="1262240" y="1068070"/>
                </a:lnTo>
                <a:lnTo>
                  <a:pt x="1271384" y="1059180"/>
                </a:lnTo>
                <a:lnTo>
                  <a:pt x="1272908" y="1059180"/>
                </a:lnTo>
                <a:lnTo>
                  <a:pt x="1266812" y="1068070"/>
                </a:lnTo>
                <a:lnTo>
                  <a:pt x="1266812" y="1078230"/>
                </a:lnTo>
                <a:lnTo>
                  <a:pt x="1266812" y="1087120"/>
                </a:lnTo>
                <a:lnTo>
                  <a:pt x="1283576" y="1087120"/>
                </a:lnTo>
                <a:lnTo>
                  <a:pt x="1274432" y="1078230"/>
                </a:lnTo>
                <a:lnTo>
                  <a:pt x="1279004" y="1078230"/>
                </a:lnTo>
                <a:lnTo>
                  <a:pt x="1279004" y="1068070"/>
                </a:lnTo>
                <a:lnTo>
                  <a:pt x="1280528" y="1068070"/>
                </a:lnTo>
                <a:lnTo>
                  <a:pt x="1282052" y="1078230"/>
                </a:lnTo>
                <a:lnTo>
                  <a:pt x="1300340" y="1078230"/>
                </a:lnTo>
                <a:lnTo>
                  <a:pt x="1300340" y="1087120"/>
                </a:lnTo>
                <a:lnTo>
                  <a:pt x="1301864" y="1087120"/>
                </a:lnTo>
                <a:lnTo>
                  <a:pt x="1303388" y="1097280"/>
                </a:lnTo>
                <a:lnTo>
                  <a:pt x="1307960" y="1097280"/>
                </a:lnTo>
                <a:lnTo>
                  <a:pt x="1303388" y="1106170"/>
                </a:lnTo>
                <a:lnTo>
                  <a:pt x="1314056" y="1106170"/>
                </a:lnTo>
                <a:lnTo>
                  <a:pt x="1318628" y="1097280"/>
                </a:lnTo>
                <a:lnTo>
                  <a:pt x="1373492" y="1097280"/>
                </a:lnTo>
                <a:lnTo>
                  <a:pt x="1376540" y="1106170"/>
                </a:lnTo>
                <a:lnTo>
                  <a:pt x="1378064" y="1116330"/>
                </a:lnTo>
                <a:lnTo>
                  <a:pt x="1379588" y="1116330"/>
                </a:lnTo>
                <a:lnTo>
                  <a:pt x="1379588" y="1106170"/>
                </a:lnTo>
                <a:lnTo>
                  <a:pt x="1394828" y="1106170"/>
                </a:lnTo>
                <a:lnTo>
                  <a:pt x="1396352" y="1116330"/>
                </a:lnTo>
                <a:lnTo>
                  <a:pt x="1397876" y="1106170"/>
                </a:lnTo>
                <a:lnTo>
                  <a:pt x="1403972" y="1106170"/>
                </a:lnTo>
                <a:lnTo>
                  <a:pt x="1407020" y="1097280"/>
                </a:lnTo>
                <a:lnTo>
                  <a:pt x="1431404" y="1097280"/>
                </a:lnTo>
                <a:lnTo>
                  <a:pt x="1432928" y="1087120"/>
                </a:lnTo>
                <a:lnTo>
                  <a:pt x="1429880" y="1087120"/>
                </a:lnTo>
                <a:lnTo>
                  <a:pt x="1429880" y="1078230"/>
                </a:lnTo>
                <a:lnTo>
                  <a:pt x="1428356" y="1078230"/>
                </a:lnTo>
                <a:lnTo>
                  <a:pt x="1428356" y="1068070"/>
                </a:lnTo>
                <a:lnTo>
                  <a:pt x="1437500" y="1068070"/>
                </a:lnTo>
                <a:lnTo>
                  <a:pt x="1439024" y="1078230"/>
                </a:lnTo>
                <a:lnTo>
                  <a:pt x="1442072" y="1078230"/>
                </a:lnTo>
                <a:lnTo>
                  <a:pt x="1442072" y="1068070"/>
                </a:lnTo>
                <a:lnTo>
                  <a:pt x="1445120" y="1059180"/>
                </a:lnTo>
                <a:lnTo>
                  <a:pt x="1446644" y="1068070"/>
                </a:lnTo>
                <a:lnTo>
                  <a:pt x="1489316" y="1068070"/>
                </a:lnTo>
                <a:lnTo>
                  <a:pt x="1490840" y="1059180"/>
                </a:lnTo>
                <a:lnTo>
                  <a:pt x="1486268" y="1059180"/>
                </a:lnTo>
                <a:lnTo>
                  <a:pt x="1483220" y="1049020"/>
                </a:lnTo>
                <a:lnTo>
                  <a:pt x="1490840" y="1049020"/>
                </a:lnTo>
                <a:lnTo>
                  <a:pt x="1490840" y="1040130"/>
                </a:lnTo>
                <a:lnTo>
                  <a:pt x="1538084" y="1040130"/>
                </a:lnTo>
                <a:lnTo>
                  <a:pt x="1536560" y="1049020"/>
                </a:lnTo>
                <a:lnTo>
                  <a:pt x="1544180" y="1049020"/>
                </a:lnTo>
                <a:lnTo>
                  <a:pt x="1547228" y="1040130"/>
                </a:lnTo>
                <a:lnTo>
                  <a:pt x="1554848" y="1040130"/>
                </a:lnTo>
                <a:lnTo>
                  <a:pt x="1554848" y="1029970"/>
                </a:lnTo>
                <a:lnTo>
                  <a:pt x="1570088" y="1029970"/>
                </a:lnTo>
                <a:lnTo>
                  <a:pt x="1574660" y="1021080"/>
                </a:lnTo>
                <a:lnTo>
                  <a:pt x="1603616" y="1021080"/>
                </a:lnTo>
                <a:lnTo>
                  <a:pt x="1605140" y="1010920"/>
                </a:lnTo>
                <a:lnTo>
                  <a:pt x="1615808" y="1010920"/>
                </a:lnTo>
                <a:lnTo>
                  <a:pt x="1615808" y="1002030"/>
                </a:lnTo>
                <a:lnTo>
                  <a:pt x="1623428" y="1002030"/>
                </a:lnTo>
                <a:lnTo>
                  <a:pt x="1624952" y="991870"/>
                </a:lnTo>
                <a:lnTo>
                  <a:pt x="1629524" y="982980"/>
                </a:lnTo>
                <a:lnTo>
                  <a:pt x="1640192" y="982980"/>
                </a:lnTo>
                <a:lnTo>
                  <a:pt x="1643240" y="972820"/>
                </a:lnTo>
                <a:lnTo>
                  <a:pt x="1649336" y="972820"/>
                </a:lnTo>
                <a:lnTo>
                  <a:pt x="1653908" y="963930"/>
                </a:lnTo>
                <a:lnTo>
                  <a:pt x="1673720" y="963930"/>
                </a:lnTo>
                <a:lnTo>
                  <a:pt x="1672196" y="953770"/>
                </a:lnTo>
                <a:lnTo>
                  <a:pt x="1682864" y="953770"/>
                </a:lnTo>
                <a:lnTo>
                  <a:pt x="1681340" y="944880"/>
                </a:lnTo>
                <a:lnTo>
                  <a:pt x="1707248" y="944880"/>
                </a:lnTo>
                <a:lnTo>
                  <a:pt x="1701152" y="934720"/>
                </a:lnTo>
                <a:lnTo>
                  <a:pt x="1722488" y="934720"/>
                </a:lnTo>
                <a:lnTo>
                  <a:pt x="1720964" y="925830"/>
                </a:lnTo>
                <a:lnTo>
                  <a:pt x="1724012" y="915670"/>
                </a:lnTo>
                <a:lnTo>
                  <a:pt x="1730108" y="915670"/>
                </a:lnTo>
                <a:lnTo>
                  <a:pt x="1734680" y="906780"/>
                </a:lnTo>
                <a:lnTo>
                  <a:pt x="1743824" y="906780"/>
                </a:lnTo>
                <a:lnTo>
                  <a:pt x="1748396" y="896620"/>
                </a:lnTo>
                <a:lnTo>
                  <a:pt x="1746872" y="896620"/>
                </a:lnTo>
                <a:lnTo>
                  <a:pt x="1743824" y="887730"/>
                </a:lnTo>
                <a:lnTo>
                  <a:pt x="1751444" y="887730"/>
                </a:lnTo>
                <a:lnTo>
                  <a:pt x="1749920" y="877570"/>
                </a:lnTo>
                <a:lnTo>
                  <a:pt x="1754492" y="877570"/>
                </a:lnTo>
                <a:lnTo>
                  <a:pt x="1759064" y="887730"/>
                </a:lnTo>
                <a:lnTo>
                  <a:pt x="1778876" y="887730"/>
                </a:lnTo>
                <a:lnTo>
                  <a:pt x="1778876" y="877570"/>
                </a:lnTo>
                <a:lnTo>
                  <a:pt x="1781924" y="868680"/>
                </a:lnTo>
                <a:lnTo>
                  <a:pt x="1799831" y="868680"/>
                </a:lnTo>
                <a:lnTo>
                  <a:pt x="1806155" y="877570"/>
                </a:lnTo>
                <a:lnTo>
                  <a:pt x="1816976" y="877570"/>
                </a:lnTo>
                <a:lnTo>
                  <a:pt x="1823072" y="868680"/>
                </a:lnTo>
                <a:lnTo>
                  <a:pt x="1844408" y="868680"/>
                </a:lnTo>
                <a:lnTo>
                  <a:pt x="1836788" y="858520"/>
                </a:lnTo>
                <a:lnTo>
                  <a:pt x="1845932" y="858520"/>
                </a:lnTo>
                <a:lnTo>
                  <a:pt x="1844408" y="849630"/>
                </a:lnTo>
                <a:lnTo>
                  <a:pt x="1852028" y="849630"/>
                </a:lnTo>
                <a:lnTo>
                  <a:pt x="1855076" y="839470"/>
                </a:lnTo>
                <a:lnTo>
                  <a:pt x="1873364" y="839470"/>
                </a:lnTo>
                <a:lnTo>
                  <a:pt x="1874888" y="849630"/>
                </a:lnTo>
                <a:lnTo>
                  <a:pt x="1877936" y="858520"/>
                </a:lnTo>
                <a:lnTo>
                  <a:pt x="1882508" y="858520"/>
                </a:lnTo>
                <a:lnTo>
                  <a:pt x="1880984" y="868680"/>
                </a:lnTo>
                <a:lnTo>
                  <a:pt x="1887080" y="868680"/>
                </a:lnTo>
                <a:lnTo>
                  <a:pt x="1885556" y="877570"/>
                </a:lnTo>
                <a:lnTo>
                  <a:pt x="1893176" y="877570"/>
                </a:lnTo>
                <a:lnTo>
                  <a:pt x="1894700" y="887730"/>
                </a:lnTo>
                <a:lnTo>
                  <a:pt x="1900796" y="887730"/>
                </a:lnTo>
                <a:lnTo>
                  <a:pt x="1905368" y="896620"/>
                </a:lnTo>
                <a:lnTo>
                  <a:pt x="1937372" y="896620"/>
                </a:lnTo>
                <a:lnTo>
                  <a:pt x="1934324" y="906780"/>
                </a:lnTo>
                <a:lnTo>
                  <a:pt x="1937372" y="906780"/>
                </a:lnTo>
                <a:lnTo>
                  <a:pt x="1932800" y="915670"/>
                </a:lnTo>
                <a:lnTo>
                  <a:pt x="1943468" y="925830"/>
                </a:lnTo>
                <a:lnTo>
                  <a:pt x="1954136" y="925830"/>
                </a:lnTo>
                <a:lnTo>
                  <a:pt x="1958708" y="915670"/>
                </a:lnTo>
                <a:lnTo>
                  <a:pt x="1966328" y="915670"/>
                </a:lnTo>
                <a:lnTo>
                  <a:pt x="1966328" y="925830"/>
                </a:lnTo>
                <a:lnTo>
                  <a:pt x="1975472" y="925830"/>
                </a:lnTo>
                <a:lnTo>
                  <a:pt x="1975472" y="915670"/>
                </a:lnTo>
                <a:lnTo>
                  <a:pt x="1978520" y="915670"/>
                </a:lnTo>
                <a:lnTo>
                  <a:pt x="1980044" y="925830"/>
                </a:lnTo>
                <a:lnTo>
                  <a:pt x="2004428" y="925830"/>
                </a:lnTo>
                <a:lnTo>
                  <a:pt x="2002904" y="915670"/>
                </a:lnTo>
                <a:lnTo>
                  <a:pt x="2050148" y="915670"/>
                </a:lnTo>
                <a:lnTo>
                  <a:pt x="2050148" y="906780"/>
                </a:lnTo>
                <a:lnTo>
                  <a:pt x="2062340" y="906780"/>
                </a:lnTo>
                <a:lnTo>
                  <a:pt x="2059292" y="896620"/>
                </a:lnTo>
                <a:lnTo>
                  <a:pt x="2097392" y="896620"/>
                </a:lnTo>
                <a:lnTo>
                  <a:pt x="2097392" y="887730"/>
                </a:lnTo>
                <a:lnTo>
                  <a:pt x="2126348" y="887730"/>
                </a:lnTo>
                <a:lnTo>
                  <a:pt x="2127872" y="896620"/>
                </a:lnTo>
                <a:lnTo>
                  <a:pt x="2130920" y="896620"/>
                </a:lnTo>
                <a:lnTo>
                  <a:pt x="2132444" y="887730"/>
                </a:lnTo>
                <a:lnTo>
                  <a:pt x="2133968" y="896620"/>
                </a:lnTo>
                <a:lnTo>
                  <a:pt x="2135492" y="887730"/>
                </a:lnTo>
                <a:lnTo>
                  <a:pt x="2132444" y="877570"/>
                </a:lnTo>
                <a:lnTo>
                  <a:pt x="2135492" y="877570"/>
                </a:lnTo>
                <a:lnTo>
                  <a:pt x="2137016" y="868680"/>
                </a:lnTo>
                <a:lnTo>
                  <a:pt x="2138540" y="868680"/>
                </a:lnTo>
                <a:lnTo>
                  <a:pt x="2140064" y="858520"/>
                </a:lnTo>
                <a:lnTo>
                  <a:pt x="2144636" y="858520"/>
                </a:lnTo>
                <a:lnTo>
                  <a:pt x="2143112" y="849630"/>
                </a:lnTo>
                <a:lnTo>
                  <a:pt x="2150732" y="849630"/>
                </a:lnTo>
                <a:lnTo>
                  <a:pt x="2149208" y="830580"/>
                </a:lnTo>
                <a:lnTo>
                  <a:pt x="2147684" y="830580"/>
                </a:lnTo>
                <a:lnTo>
                  <a:pt x="2147684" y="811530"/>
                </a:lnTo>
                <a:lnTo>
                  <a:pt x="2156828" y="811530"/>
                </a:lnTo>
                <a:lnTo>
                  <a:pt x="2156828" y="801370"/>
                </a:lnTo>
                <a:lnTo>
                  <a:pt x="2159876" y="801370"/>
                </a:lnTo>
                <a:lnTo>
                  <a:pt x="2162924" y="792480"/>
                </a:lnTo>
                <a:lnTo>
                  <a:pt x="2158352" y="792480"/>
                </a:lnTo>
                <a:lnTo>
                  <a:pt x="2162924" y="782320"/>
                </a:lnTo>
                <a:lnTo>
                  <a:pt x="2161400" y="782320"/>
                </a:lnTo>
                <a:lnTo>
                  <a:pt x="2161400" y="773430"/>
                </a:lnTo>
                <a:lnTo>
                  <a:pt x="2159876" y="773430"/>
                </a:lnTo>
                <a:lnTo>
                  <a:pt x="2159876" y="763270"/>
                </a:lnTo>
                <a:lnTo>
                  <a:pt x="2161400" y="763270"/>
                </a:lnTo>
                <a:lnTo>
                  <a:pt x="2162924" y="754380"/>
                </a:lnTo>
                <a:lnTo>
                  <a:pt x="2161400" y="744220"/>
                </a:lnTo>
                <a:lnTo>
                  <a:pt x="2165972" y="744220"/>
                </a:lnTo>
                <a:lnTo>
                  <a:pt x="2169020" y="735330"/>
                </a:lnTo>
                <a:lnTo>
                  <a:pt x="2167496" y="735330"/>
                </a:lnTo>
                <a:lnTo>
                  <a:pt x="2170544" y="725170"/>
                </a:lnTo>
                <a:close/>
              </a:path>
            </a:pathLst>
          </a:custGeom>
          <a:solidFill>
            <a:srgbClr val="D8DDBF">
              <a:alpha val="6562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2208" y="5399532"/>
            <a:ext cx="1994535" cy="1384300"/>
          </a:xfrm>
          <a:custGeom>
            <a:avLst/>
            <a:gdLst/>
            <a:ahLst/>
            <a:cxnLst/>
            <a:rect l="l" t="t" r="r" b="b"/>
            <a:pathLst>
              <a:path w="1994534" h="1384300">
                <a:moveTo>
                  <a:pt x="508468" y="419100"/>
                </a:moveTo>
                <a:lnTo>
                  <a:pt x="464105" y="419100"/>
                </a:lnTo>
                <a:lnTo>
                  <a:pt x="477821" y="406400"/>
                </a:lnTo>
                <a:lnTo>
                  <a:pt x="484679" y="393700"/>
                </a:lnTo>
                <a:lnTo>
                  <a:pt x="500872" y="381000"/>
                </a:lnTo>
                <a:lnTo>
                  <a:pt x="509325" y="368300"/>
                </a:lnTo>
                <a:lnTo>
                  <a:pt x="518207" y="368300"/>
                </a:lnTo>
                <a:lnTo>
                  <a:pt x="529375" y="355600"/>
                </a:lnTo>
                <a:lnTo>
                  <a:pt x="540115" y="342900"/>
                </a:lnTo>
                <a:lnTo>
                  <a:pt x="550568" y="330200"/>
                </a:lnTo>
                <a:lnTo>
                  <a:pt x="560879" y="317500"/>
                </a:lnTo>
                <a:lnTo>
                  <a:pt x="569404" y="317500"/>
                </a:lnTo>
                <a:lnTo>
                  <a:pt x="578786" y="304800"/>
                </a:lnTo>
                <a:lnTo>
                  <a:pt x="588740" y="292100"/>
                </a:lnTo>
                <a:lnTo>
                  <a:pt x="598979" y="279400"/>
                </a:lnTo>
                <a:lnTo>
                  <a:pt x="609885" y="279400"/>
                </a:lnTo>
                <a:lnTo>
                  <a:pt x="619934" y="266700"/>
                </a:lnTo>
                <a:lnTo>
                  <a:pt x="629412" y="254000"/>
                </a:lnTo>
                <a:lnTo>
                  <a:pt x="647795" y="228600"/>
                </a:lnTo>
                <a:lnTo>
                  <a:pt x="657272" y="215900"/>
                </a:lnTo>
                <a:lnTo>
                  <a:pt x="667321" y="203200"/>
                </a:lnTo>
                <a:lnTo>
                  <a:pt x="678227" y="203200"/>
                </a:lnTo>
                <a:lnTo>
                  <a:pt x="694110" y="177800"/>
                </a:lnTo>
                <a:lnTo>
                  <a:pt x="711565" y="165100"/>
                </a:lnTo>
                <a:lnTo>
                  <a:pt x="729876" y="152400"/>
                </a:lnTo>
                <a:lnTo>
                  <a:pt x="787955" y="114300"/>
                </a:lnTo>
                <a:lnTo>
                  <a:pt x="911399" y="38100"/>
                </a:lnTo>
                <a:lnTo>
                  <a:pt x="934402" y="12700"/>
                </a:lnTo>
                <a:lnTo>
                  <a:pt x="958262" y="12700"/>
                </a:lnTo>
                <a:lnTo>
                  <a:pt x="983837" y="0"/>
                </a:lnTo>
                <a:lnTo>
                  <a:pt x="1097327" y="0"/>
                </a:lnTo>
                <a:lnTo>
                  <a:pt x="1133237" y="12700"/>
                </a:lnTo>
                <a:lnTo>
                  <a:pt x="1167431" y="25400"/>
                </a:lnTo>
                <a:lnTo>
                  <a:pt x="983027" y="25400"/>
                </a:lnTo>
                <a:lnTo>
                  <a:pt x="966168" y="38100"/>
                </a:lnTo>
                <a:lnTo>
                  <a:pt x="949880" y="38100"/>
                </a:lnTo>
                <a:lnTo>
                  <a:pt x="934164" y="50800"/>
                </a:lnTo>
                <a:lnTo>
                  <a:pt x="919020" y="63500"/>
                </a:lnTo>
                <a:lnTo>
                  <a:pt x="869275" y="88900"/>
                </a:lnTo>
                <a:lnTo>
                  <a:pt x="822817" y="127000"/>
                </a:lnTo>
                <a:lnTo>
                  <a:pt x="779502" y="152400"/>
                </a:lnTo>
                <a:lnTo>
                  <a:pt x="739187" y="190500"/>
                </a:lnTo>
                <a:lnTo>
                  <a:pt x="719637" y="203200"/>
                </a:lnTo>
                <a:lnTo>
                  <a:pt x="701659" y="215900"/>
                </a:lnTo>
                <a:lnTo>
                  <a:pt x="684538" y="241300"/>
                </a:lnTo>
                <a:lnTo>
                  <a:pt x="667559" y="254000"/>
                </a:lnTo>
                <a:lnTo>
                  <a:pt x="653510" y="266700"/>
                </a:lnTo>
                <a:lnTo>
                  <a:pt x="638603" y="292100"/>
                </a:lnTo>
                <a:lnTo>
                  <a:pt x="622554" y="304800"/>
                </a:lnTo>
                <a:lnTo>
                  <a:pt x="605075" y="317500"/>
                </a:lnTo>
                <a:lnTo>
                  <a:pt x="598217" y="330200"/>
                </a:lnTo>
                <a:lnTo>
                  <a:pt x="591359" y="330200"/>
                </a:lnTo>
                <a:lnTo>
                  <a:pt x="584501" y="342900"/>
                </a:lnTo>
                <a:lnTo>
                  <a:pt x="577643" y="342900"/>
                </a:lnTo>
                <a:lnTo>
                  <a:pt x="568476" y="355600"/>
                </a:lnTo>
                <a:lnTo>
                  <a:pt x="559165" y="368300"/>
                </a:lnTo>
                <a:lnTo>
                  <a:pt x="549568" y="381000"/>
                </a:lnTo>
                <a:lnTo>
                  <a:pt x="539543" y="381000"/>
                </a:lnTo>
                <a:lnTo>
                  <a:pt x="528423" y="393700"/>
                </a:lnTo>
                <a:lnTo>
                  <a:pt x="518017" y="406400"/>
                </a:lnTo>
                <a:lnTo>
                  <a:pt x="508468" y="419100"/>
                </a:lnTo>
                <a:close/>
              </a:path>
              <a:path w="1994534" h="1384300">
                <a:moveTo>
                  <a:pt x="1926175" y="1384300"/>
                </a:moveTo>
                <a:lnTo>
                  <a:pt x="1895429" y="1384300"/>
                </a:lnTo>
                <a:lnTo>
                  <a:pt x="1903523" y="1358900"/>
                </a:lnTo>
                <a:lnTo>
                  <a:pt x="1908524" y="1320800"/>
                </a:lnTo>
                <a:lnTo>
                  <a:pt x="1916096" y="1308100"/>
                </a:lnTo>
                <a:lnTo>
                  <a:pt x="1925383" y="1282700"/>
                </a:lnTo>
                <a:lnTo>
                  <a:pt x="1935527" y="1257300"/>
                </a:lnTo>
                <a:lnTo>
                  <a:pt x="1949077" y="1219200"/>
                </a:lnTo>
                <a:lnTo>
                  <a:pt x="1960483" y="1181100"/>
                </a:lnTo>
                <a:lnTo>
                  <a:pt x="1967031" y="1143000"/>
                </a:lnTo>
                <a:lnTo>
                  <a:pt x="1966007" y="1104900"/>
                </a:lnTo>
                <a:lnTo>
                  <a:pt x="1956530" y="1054100"/>
                </a:lnTo>
                <a:lnTo>
                  <a:pt x="1945052" y="1016000"/>
                </a:lnTo>
                <a:lnTo>
                  <a:pt x="1929574" y="965200"/>
                </a:lnTo>
                <a:lnTo>
                  <a:pt x="1908095" y="927100"/>
                </a:lnTo>
                <a:lnTo>
                  <a:pt x="1886664" y="876300"/>
                </a:lnTo>
                <a:lnTo>
                  <a:pt x="1868090" y="838200"/>
                </a:lnTo>
                <a:lnTo>
                  <a:pt x="1852374" y="800100"/>
                </a:lnTo>
                <a:lnTo>
                  <a:pt x="1839515" y="762000"/>
                </a:lnTo>
                <a:lnTo>
                  <a:pt x="1821361" y="723900"/>
                </a:lnTo>
                <a:lnTo>
                  <a:pt x="1800355" y="673100"/>
                </a:lnTo>
                <a:lnTo>
                  <a:pt x="1777300" y="622300"/>
                </a:lnTo>
                <a:lnTo>
                  <a:pt x="1753001" y="571500"/>
                </a:lnTo>
                <a:lnTo>
                  <a:pt x="1728263" y="533400"/>
                </a:lnTo>
                <a:lnTo>
                  <a:pt x="1717976" y="520700"/>
                </a:lnTo>
                <a:lnTo>
                  <a:pt x="1707689" y="495300"/>
                </a:lnTo>
                <a:lnTo>
                  <a:pt x="1614964" y="381000"/>
                </a:lnTo>
                <a:lnTo>
                  <a:pt x="1583102" y="342900"/>
                </a:lnTo>
                <a:lnTo>
                  <a:pt x="1549527" y="317500"/>
                </a:lnTo>
                <a:lnTo>
                  <a:pt x="1513379" y="279400"/>
                </a:lnTo>
                <a:lnTo>
                  <a:pt x="1474874" y="241300"/>
                </a:lnTo>
                <a:lnTo>
                  <a:pt x="1432798" y="203200"/>
                </a:lnTo>
                <a:lnTo>
                  <a:pt x="1387578" y="177800"/>
                </a:lnTo>
                <a:lnTo>
                  <a:pt x="1339643" y="152400"/>
                </a:lnTo>
                <a:lnTo>
                  <a:pt x="1278564" y="114300"/>
                </a:lnTo>
                <a:lnTo>
                  <a:pt x="1258871" y="101600"/>
                </a:lnTo>
                <a:lnTo>
                  <a:pt x="1159811" y="50800"/>
                </a:lnTo>
                <a:lnTo>
                  <a:pt x="1098470" y="25400"/>
                </a:lnTo>
                <a:lnTo>
                  <a:pt x="1167431" y="25400"/>
                </a:lnTo>
                <a:lnTo>
                  <a:pt x="1195697" y="38100"/>
                </a:lnTo>
                <a:lnTo>
                  <a:pt x="1223248" y="63500"/>
                </a:lnTo>
                <a:lnTo>
                  <a:pt x="1249942" y="76200"/>
                </a:lnTo>
                <a:lnTo>
                  <a:pt x="1347001" y="127000"/>
                </a:lnTo>
                <a:lnTo>
                  <a:pt x="1411700" y="165100"/>
                </a:lnTo>
                <a:lnTo>
                  <a:pt x="1450133" y="190500"/>
                </a:lnTo>
                <a:lnTo>
                  <a:pt x="1486281" y="228600"/>
                </a:lnTo>
                <a:lnTo>
                  <a:pt x="1520999" y="254000"/>
                </a:lnTo>
                <a:lnTo>
                  <a:pt x="1575863" y="304800"/>
                </a:lnTo>
                <a:lnTo>
                  <a:pt x="1607745" y="342900"/>
                </a:lnTo>
                <a:lnTo>
                  <a:pt x="1640725" y="381000"/>
                </a:lnTo>
                <a:lnTo>
                  <a:pt x="1674070" y="419100"/>
                </a:lnTo>
                <a:lnTo>
                  <a:pt x="1707049" y="457200"/>
                </a:lnTo>
                <a:lnTo>
                  <a:pt x="1738931" y="508000"/>
                </a:lnTo>
                <a:lnTo>
                  <a:pt x="1763196" y="546100"/>
                </a:lnTo>
                <a:lnTo>
                  <a:pt x="1789033" y="596900"/>
                </a:lnTo>
                <a:lnTo>
                  <a:pt x="1814584" y="647700"/>
                </a:lnTo>
                <a:lnTo>
                  <a:pt x="1837991" y="698500"/>
                </a:lnTo>
                <a:lnTo>
                  <a:pt x="1845468" y="711200"/>
                </a:lnTo>
                <a:lnTo>
                  <a:pt x="1852088" y="736600"/>
                </a:lnTo>
                <a:lnTo>
                  <a:pt x="1858137" y="749300"/>
                </a:lnTo>
                <a:lnTo>
                  <a:pt x="1863899" y="762000"/>
                </a:lnTo>
                <a:lnTo>
                  <a:pt x="1870829" y="787400"/>
                </a:lnTo>
                <a:lnTo>
                  <a:pt x="1878187" y="812800"/>
                </a:lnTo>
                <a:lnTo>
                  <a:pt x="1886402" y="825500"/>
                </a:lnTo>
                <a:lnTo>
                  <a:pt x="1902547" y="863600"/>
                </a:lnTo>
                <a:lnTo>
                  <a:pt x="1909048" y="876300"/>
                </a:lnTo>
                <a:lnTo>
                  <a:pt x="1915835" y="889000"/>
                </a:lnTo>
                <a:lnTo>
                  <a:pt x="1923336" y="901700"/>
                </a:lnTo>
                <a:lnTo>
                  <a:pt x="1939718" y="927100"/>
                </a:lnTo>
                <a:lnTo>
                  <a:pt x="1947338" y="952500"/>
                </a:lnTo>
                <a:lnTo>
                  <a:pt x="1963340" y="990600"/>
                </a:lnTo>
                <a:lnTo>
                  <a:pt x="1970579" y="1016000"/>
                </a:lnTo>
                <a:lnTo>
                  <a:pt x="1972104" y="1016000"/>
                </a:lnTo>
                <a:lnTo>
                  <a:pt x="1978199" y="1041400"/>
                </a:lnTo>
                <a:lnTo>
                  <a:pt x="1985081" y="1079500"/>
                </a:lnTo>
                <a:lnTo>
                  <a:pt x="1990963" y="1104900"/>
                </a:lnTo>
                <a:lnTo>
                  <a:pt x="1994273" y="1130300"/>
                </a:lnTo>
                <a:lnTo>
                  <a:pt x="1993439" y="1155700"/>
                </a:lnTo>
                <a:lnTo>
                  <a:pt x="1988201" y="1193800"/>
                </a:lnTo>
                <a:lnTo>
                  <a:pt x="1980104" y="1219200"/>
                </a:lnTo>
                <a:lnTo>
                  <a:pt x="1970294" y="1244600"/>
                </a:lnTo>
                <a:lnTo>
                  <a:pt x="1959911" y="1270000"/>
                </a:lnTo>
                <a:lnTo>
                  <a:pt x="1953744" y="1282700"/>
                </a:lnTo>
                <a:lnTo>
                  <a:pt x="1947148" y="1308100"/>
                </a:lnTo>
                <a:lnTo>
                  <a:pt x="1940838" y="1320800"/>
                </a:lnTo>
                <a:lnTo>
                  <a:pt x="1935527" y="1333500"/>
                </a:lnTo>
                <a:lnTo>
                  <a:pt x="1926175" y="1384300"/>
                </a:lnTo>
                <a:close/>
              </a:path>
              <a:path w="1994534" h="1384300">
                <a:moveTo>
                  <a:pt x="39671" y="1041400"/>
                </a:moveTo>
                <a:lnTo>
                  <a:pt x="10406" y="1041400"/>
                </a:lnTo>
                <a:lnTo>
                  <a:pt x="9191" y="1028700"/>
                </a:lnTo>
                <a:lnTo>
                  <a:pt x="11358" y="1016000"/>
                </a:lnTo>
                <a:lnTo>
                  <a:pt x="15097" y="1003300"/>
                </a:lnTo>
                <a:lnTo>
                  <a:pt x="19693" y="990600"/>
                </a:lnTo>
                <a:lnTo>
                  <a:pt x="24431" y="990600"/>
                </a:lnTo>
                <a:lnTo>
                  <a:pt x="28956" y="977900"/>
                </a:lnTo>
                <a:lnTo>
                  <a:pt x="33194" y="965200"/>
                </a:lnTo>
                <a:lnTo>
                  <a:pt x="36861" y="965200"/>
                </a:lnTo>
                <a:lnTo>
                  <a:pt x="39671" y="952500"/>
                </a:lnTo>
                <a:lnTo>
                  <a:pt x="47458" y="927100"/>
                </a:lnTo>
                <a:lnTo>
                  <a:pt x="58531" y="914400"/>
                </a:lnTo>
                <a:lnTo>
                  <a:pt x="71604" y="901700"/>
                </a:lnTo>
                <a:lnTo>
                  <a:pt x="85391" y="876300"/>
                </a:lnTo>
                <a:lnTo>
                  <a:pt x="89963" y="876300"/>
                </a:lnTo>
                <a:lnTo>
                  <a:pt x="99107" y="863600"/>
                </a:lnTo>
                <a:lnTo>
                  <a:pt x="109109" y="850900"/>
                </a:lnTo>
                <a:lnTo>
                  <a:pt x="118538" y="838200"/>
                </a:lnTo>
                <a:lnTo>
                  <a:pt x="127397" y="825500"/>
                </a:lnTo>
                <a:lnTo>
                  <a:pt x="135684" y="812800"/>
                </a:lnTo>
                <a:lnTo>
                  <a:pt x="142803" y="812800"/>
                </a:lnTo>
                <a:lnTo>
                  <a:pt x="150352" y="800100"/>
                </a:lnTo>
                <a:lnTo>
                  <a:pt x="158186" y="787400"/>
                </a:lnTo>
                <a:lnTo>
                  <a:pt x="166163" y="774700"/>
                </a:lnTo>
                <a:lnTo>
                  <a:pt x="170735" y="774700"/>
                </a:lnTo>
                <a:lnTo>
                  <a:pt x="179879" y="762000"/>
                </a:lnTo>
                <a:lnTo>
                  <a:pt x="184452" y="762000"/>
                </a:lnTo>
                <a:lnTo>
                  <a:pt x="198596" y="736600"/>
                </a:lnTo>
                <a:lnTo>
                  <a:pt x="213026" y="723900"/>
                </a:lnTo>
                <a:lnTo>
                  <a:pt x="226885" y="711200"/>
                </a:lnTo>
                <a:lnTo>
                  <a:pt x="239315" y="685800"/>
                </a:lnTo>
                <a:lnTo>
                  <a:pt x="248721" y="673100"/>
                </a:lnTo>
                <a:lnTo>
                  <a:pt x="258556" y="660400"/>
                </a:lnTo>
                <a:lnTo>
                  <a:pt x="268676" y="647700"/>
                </a:lnTo>
                <a:lnTo>
                  <a:pt x="278939" y="635000"/>
                </a:lnTo>
                <a:lnTo>
                  <a:pt x="291679" y="622300"/>
                </a:lnTo>
                <a:lnTo>
                  <a:pt x="304276" y="609600"/>
                </a:lnTo>
                <a:lnTo>
                  <a:pt x="316015" y="596900"/>
                </a:lnTo>
                <a:lnTo>
                  <a:pt x="326184" y="584200"/>
                </a:lnTo>
                <a:lnTo>
                  <a:pt x="336852" y="558800"/>
                </a:lnTo>
                <a:lnTo>
                  <a:pt x="364236" y="520700"/>
                </a:lnTo>
                <a:lnTo>
                  <a:pt x="392477" y="495300"/>
                </a:lnTo>
                <a:lnTo>
                  <a:pt x="423005" y="457200"/>
                </a:lnTo>
                <a:lnTo>
                  <a:pt x="457247" y="419100"/>
                </a:lnTo>
                <a:lnTo>
                  <a:pt x="499919" y="419100"/>
                </a:lnTo>
                <a:lnTo>
                  <a:pt x="493038" y="431800"/>
                </a:lnTo>
                <a:lnTo>
                  <a:pt x="486013" y="444500"/>
                </a:lnTo>
                <a:lnTo>
                  <a:pt x="478702" y="444500"/>
                </a:lnTo>
                <a:lnTo>
                  <a:pt x="470963" y="457200"/>
                </a:lnTo>
                <a:lnTo>
                  <a:pt x="453032" y="469900"/>
                </a:lnTo>
                <a:lnTo>
                  <a:pt x="436102" y="482600"/>
                </a:lnTo>
                <a:lnTo>
                  <a:pt x="420600" y="508000"/>
                </a:lnTo>
                <a:lnTo>
                  <a:pt x="406955" y="520700"/>
                </a:lnTo>
                <a:lnTo>
                  <a:pt x="401883" y="533400"/>
                </a:lnTo>
                <a:lnTo>
                  <a:pt x="396097" y="546100"/>
                </a:lnTo>
                <a:lnTo>
                  <a:pt x="390024" y="546100"/>
                </a:lnTo>
                <a:lnTo>
                  <a:pt x="384095" y="558800"/>
                </a:lnTo>
                <a:lnTo>
                  <a:pt x="377047" y="558800"/>
                </a:lnTo>
                <a:lnTo>
                  <a:pt x="369998" y="571500"/>
                </a:lnTo>
                <a:lnTo>
                  <a:pt x="363521" y="584200"/>
                </a:lnTo>
                <a:lnTo>
                  <a:pt x="358187" y="596900"/>
                </a:lnTo>
                <a:lnTo>
                  <a:pt x="356663" y="596900"/>
                </a:lnTo>
                <a:lnTo>
                  <a:pt x="345257" y="609600"/>
                </a:lnTo>
                <a:lnTo>
                  <a:pt x="333994" y="622300"/>
                </a:lnTo>
                <a:lnTo>
                  <a:pt x="312468" y="647700"/>
                </a:lnTo>
                <a:lnTo>
                  <a:pt x="299609" y="673100"/>
                </a:lnTo>
                <a:lnTo>
                  <a:pt x="286178" y="685800"/>
                </a:lnTo>
                <a:lnTo>
                  <a:pt x="272177" y="698500"/>
                </a:lnTo>
                <a:lnTo>
                  <a:pt x="257603" y="723900"/>
                </a:lnTo>
                <a:lnTo>
                  <a:pt x="231910" y="749300"/>
                </a:lnTo>
                <a:lnTo>
                  <a:pt x="217027" y="762000"/>
                </a:lnTo>
                <a:lnTo>
                  <a:pt x="203001" y="787400"/>
                </a:lnTo>
                <a:lnTo>
                  <a:pt x="190547" y="800100"/>
                </a:lnTo>
                <a:lnTo>
                  <a:pt x="177736" y="825500"/>
                </a:lnTo>
                <a:lnTo>
                  <a:pt x="151542" y="850900"/>
                </a:lnTo>
                <a:lnTo>
                  <a:pt x="138731" y="863600"/>
                </a:lnTo>
                <a:lnTo>
                  <a:pt x="119229" y="889000"/>
                </a:lnTo>
                <a:lnTo>
                  <a:pt x="100441" y="914400"/>
                </a:lnTo>
                <a:lnTo>
                  <a:pt x="83653" y="927100"/>
                </a:lnTo>
                <a:lnTo>
                  <a:pt x="70151" y="952500"/>
                </a:lnTo>
                <a:lnTo>
                  <a:pt x="66865" y="965200"/>
                </a:lnTo>
                <a:lnTo>
                  <a:pt x="62150" y="977900"/>
                </a:lnTo>
                <a:lnTo>
                  <a:pt x="56864" y="990600"/>
                </a:lnTo>
                <a:lnTo>
                  <a:pt x="51863" y="1003300"/>
                </a:lnTo>
                <a:lnTo>
                  <a:pt x="47291" y="1016000"/>
                </a:lnTo>
                <a:lnTo>
                  <a:pt x="44243" y="1016000"/>
                </a:lnTo>
                <a:lnTo>
                  <a:pt x="41195" y="1028700"/>
                </a:lnTo>
                <a:lnTo>
                  <a:pt x="39671" y="1028700"/>
                </a:lnTo>
                <a:lnTo>
                  <a:pt x="39671" y="1041400"/>
                </a:lnTo>
                <a:close/>
              </a:path>
              <a:path w="1994534" h="1384300">
                <a:moveTo>
                  <a:pt x="36623" y="1066800"/>
                </a:moveTo>
                <a:lnTo>
                  <a:pt x="3095" y="1066800"/>
                </a:lnTo>
                <a:lnTo>
                  <a:pt x="4619" y="1054100"/>
                </a:lnTo>
                <a:lnTo>
                  <a:pt x="7691" y="1054100"/>
                </a:lnTo>
                <a:lnTo>
                  <a:pt x="9763" y="1041400"/>
                </a:lnTo>
                <a:lnTo>
                  <a:pt x="38147" y="1041400"/>
                </a:lnTo>
                <a:lnTo>
                  <a:pt x="38147" y="1054100"/>
                </a:lnTo>
                <a:lnTo>
                  <a:pt x="36623" y="1066800"/>
                </a:lnTo>
                <a:close/>
              </a:path>
              <a:path w="1994534" h="1384300">
                <a:moveTo>
                  <a:pt x="233832" y="1384300"/>
                </a:moveTo>
                <a:lnTo>
                  <a:pt x="203350" y="1384300"/>
                </a:lnTo>
                <a:lnTo>
                  <a:pt x="199286" y="1371600"/>
                </a:lnTo>
                <a:lnTo>
                  <a:pt x="193595" y="1371600"/>
                </a:lnTo>
                <a:lnTo>
                  <a:pt x="187499" y="1358900"/>
                </a:lnTo>
                <a:lnTo>
                  <a:pt x="114347" y="1282700"/>
                </a:lnTo>
                <a:lnTo>
                  <a:pt x="79057" y="1231900"/>
                </a:lnTo>
                <a:lnTo>
                  <a:pt x="45768" y="1193800"/>
                </a:lnTo>
                <a:lnTo>
                  <a:pt x="44243" y="1181100"/>
                </a:lnTo>
                <a:lnTo>
                  <a:pt x="40290" y="1181100"/>
                </a:lnTo>
                <a:lnTo>
                  <a:pt x="35480" y="1168400"/>
                </a:lnTo>
                <a:lnTo>
                  <a:pt x="30099" y="1155700"/>
                </a:lnTo>
                <a:lnTo>
                  <a:pt x="24431" y="1143000"/>
                </a:lnTo>
                <a:lnTo>
                  <a:pt x="14192" y="1130300"/>
                </a:lnTo>
                <a:lnTo>
                  <a:pt x="5381" y="1104900"/>
                </a:lnTo>
                <a:lnTo>
                  <a:pt x="0" y="1092200"/>
                </a:lnTo>
                <a:lnTo>
                  <a:pt x="47" y="1066800"/>
                </a:lnTo>
                <a:lnTo>
                  <a:pt x="33575" y="1066800"/>
                </a:lnTo>
                <a:lnTo>
                  <a:pt x="30527" y="1079500"/>
                </a:lnTo>
                <a:lnTo>
                  <a:pt x="28384" y="1079500"/>
                </a:lnTo>
                <a:lnTo>
                  <a:pt x="27098" y="1092200"/>
                </a:lnTo>
                <a:lnTo>
                  <a:pt x="27527" y="1092200"/>
                </a:lnTo>
                <a:lnTo>
                  <a:pt x="30527" y="1104900"/>
                </a:lnTo>
                <a:lnTo>
                  <a:pt x="33956" y="1117600"/>
                </a:lnTo>
                <a:lnTo>
                  <a:pt x="40814" y="1130300"/>
                </a:lnTo>
                <a:lnTo>
                  <a:pt x="44243" y="1130300"/>
                </a:lnTo>
                <a:lnTo>
                  <a:pt x="50839" y="1143000"/>
                </a:lnTo>
                <a:lnTo>
                  <a:pt x="57007" y="1155700"/>
                </a:lnTo>
                <a:lnTo>
                  <a:pt x="62888" y="1168400"/>
                </a:lnTo>
                <a:lnTo>
                  <a:pt x="68627" y="1181100"/>
                </a:lnTo>
                <a:lnTo>
                  <a:pt x="96202" y="1219200"/>
                </a:lnTo>
                <a:lnTo>
                  <a:pt x="125777" y="1257300"/>
                </a:lnTo>
                <a:lnTo>
                  <a:pt x="156495" y="1295400"/>
                </a:lnTo>
                <a:lnTo>
                  <a:pt x="187499" y="1333500"/>
                </a:lnTo>
                <a:lnTo>
                  <a:pt x="195119" y="1333500"/>
                </a:lnTo>
                <a:lnTo>
                  <a:pt x="206287" y="1346200"/>
                </a:lnTo>
                <a:lnTo>
                  <a:pt x="217027" y="1358900"/>
                </a:lnTo>
                <a:lnTo>
                  <a:pt x="227480" y="1371600"/>
                </a:lnTo>
                <a:lnTo>
                  <a:pt x="233832" y="1384300"/>
                </a:lnTo>
                <a:close/>
              </a:path>
            </a:pathLst>
          </a:custGeom>
          <a:solidFill>
            <a:srgbClr val="BF8E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2740" y="2190115"/>
            <a:ext cx="9947910" cy="79883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355600" indent="-342900">
              <a:lnSpc>
                <a:spcPct val="13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IN" altLang="en-US" sz="1800" b="0">
                <a:solidFill>
                  <a:schemeClr val="tx1"/>
                </a:solidFill>
                <a:sym typeface="+mn-ea"/>
              </a:rPr>
              <a:t>Forget Gate:</a:t>
            </a:r>
            <a:r>
              <a:rPr lang="en-IN" altLang="en-US" sz="1800" b="0">
                <a:solidFill>
                  <a:schemeClr val="accent3">
                    <a:lumMod val="50000"/>
                  </a:schemeClr>
                </a:solidFill>
                <a:sym typeface="+mn-ea"/>
              </a:rPr>
              <a:t> It uses the previous hidden state and current input to decide what to forget. By this the useless information is removed form the model.</a:t>
            </a:r>
            <a:endParaRPr lang="en-IN" altLang="en-US" sz="1800" b="0">
              <a:solidFill>
                <a:schemeClr val="accent3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50883" y="774191"/>
            <a:ext cx="2436495" cy="1408430"/>
          </a:xfrm>
          <a:custGeom>
            <a:avLst/>
            <a:gdLst/>
            <a:ahLst/>
            <a:cxnLst/>
            <a:rect l="l" t="t" r="r" b="b"/>
            <a:pathLst>
              <a:path w="2436495" h="1408430">
                <a:moveTo>
                  <a:pt x="1209936" y="1408176"/>
                </a:moveTo>
                <a:lnTo>
                  <a:pt x="1157674" y="1406688"/>
                </a:lnTo>
                <a:lnTo>
                  <a:pt x="1159582" y="1406688"/>
                </a:lnTo>
                <a:lnTo>
                  <a:pt x="1111067" y="1402651"/>
                </a:lnTo>
                <a:lnTo>
                  <a:pt x="1061846" y="1395960"/>
                </a:lnTo>
                <a:lnTo>
                  <a:pt x="1013340" y="1386840"/>
                </a:lnTo>
                <a:lnTo>
                  <a:pt x="962287" y="1375981"/>
                </a:lnTo>
                <a:lnTo>
                  <a:pt x="911233" y="1359408"/>
                </a:lnTo>
                <a:lnTo>
                  <a:pt x="820364" y="1301543"/>
                </a:lnTo>
                <a:lnTo>
                  <a:pt x="789313" y="1283208"/>
                </a:lnTo>
                <a:lnTo>
                  <a:pt x="745688" y="1262824"/>
                </a:lnTo>
                <a:lnTo>
                  <a:pt x="723518" y="1252989"/>
                </a:lnTo>
                <a:lnTo>
                  <a:pt x="700920" y="1243584"/>
                </a:lnTo>
                <a:lnTo>
                  <a:pt x="676894" y="1229201"/>
                </a:lnTo>
                <a:lnTo>
                  <a:pt x="629983" y="1198149"/>
                </a:lnTo>
                <a:lnTo>
                  <a:pt x="588549" y="1183052"/>
                </a:lnTo>
                <a:lnTo>
                  <a:pt x="573857" y="1179195"/>
                </a:lnTo>
                <a:lnTo>
                  <a:pt x="559450" y="1174765"/>
                </a:lnTo>
                <a:lnTo>
                  <a:pt x="545472" y="1168908"/>
                </a:lnTo>
                <a:lnTo>
                  <a:pt x="527041" y="1154858"/>
                </a:lnTo>
                <a:lnTo>
                  <a:pt x="495323" y="1120473"/>
                </a:lnTo>
                <a:lnTo>
                  <a:pt x="476893" y="1106424"/>
                </a:lnTo>
                <a:lnTo>
                  <a:pt x="432316" y="1078611"/>
                </a:lnTo>
                <a:lnTo>
                  <a:pt x="394597" y="1043940"/>
                </a:lnTo>
                <a:lnTo>
                  <a:pt x="370855" y="1015079"/>
                </a:lnTo>
                <a:lnTo>
                  <a:pt x="344114" y="989076"/>
                </a:lnTo>
                <a:lnTo>
                  <a:pt x="315944" y="964215"/>
                </a:lnTo>
                <a:lnTo>
                  <a:pt x="287916" y="938784"/>
                </a:lnTo>
                <a:lnTo>
                  <a:pt x="251150" y="907851"/>
                </a:lnTo>
                <a:lnTo>
                  <a:pt x="210954" y="879919"/>
                </a:lnTo>
                <a:lnTo>
                  <a:pt x="173045" y="849415"/>
                </a:lnTo>
                <a:lnTo>
                  <a:pt x="143136" y="810768"/>
                </a:lnTo>
                <a:lnTo>
                  <a:pt x="112085" y="744855"/>
                </a:lnTo>
                <a:lnTo>
                  <a:pt x="97488" y="710898"/>
                </a:lnTo>
                <a:lnTo>
                  <a:pt x="82177" y="676656"/>
                </a:lnTo>
                <a:lnTo>
                  <a:pt x="70318" y="654224"/>
                </a:lnTo>
                <a:lnTo>
                  <a:pt x="57031" y="632079"/>
                </a:lnTo>
                <a:lnTo>
                  <a:pt x="44886" y="609361"/>
                </a:lnTo>
                <a:lnTo>
                  <a:pt x="36456" y="585216"/>
                </a:lnTo>
                <a:lnTo>
                  <a:pt x="27860" y="545449"/>
                </a:lnTo>
                <a:lnTo>
                  <a:pt x="17978" y="505968"/>
                </a:lnTo>
                <a:lnTo>
                  <a:pt x="10096" y="466486"/>
                </a:lnTo>
                <a:lnTo>
                  <a:pt x="7511" y="426886"/>
                </a:lnTo>
                <a:lnTo>
                  <a:pt x="6334" y="375546"/>
                </a:lnTo>
                <a:lnTo>
                  <a:pt x="2738" y="324802"/>
                </a:lnTo>
                <a:lnTo>
                  <a:pt x="0" y="274343"/>
                </a:lnTo>
                <a:lnTo>
                  <a:pt x="1404" y="224028"/>
                </a:lnTo>
                <a:lnTo>
                  <a:pt x="10810" y="204406"/>
                </a:lnTo>
                <a:lnTo>
                  <a:pt x="21788" y="185928"/>
                </a:lnTo>
                <a:lnTo>
                  <a:pt x="32480" y="167449"/>
                </a:lnTo>
                <a:lnTo>
                  <a:pt x="57073" y="99791"/>
                </a:lnTo>
                <a:lnTo>
                  <a:pt x="70996" y="51023"/>
                </a:lnTo>
                <a:lnTo>
                  <a:pt x="83603" y="1889"/>
                </a:lnTo>
                <a:lnTo>
                  <a:pt x="84068" y="0"/>
                </a:lnTo>
                <a:lnTo>
                  <a:pt x="102262" y="0"/>
                </a:lnTo>
                <a:lnTo>
                  <a:pt x="85029" y="71030"/>
                </a:lnTo>
                <a:lnTo>
                  <a:pt x="70545" y="121054"/>
                </a:lnTo>
                <a:lnTo>
                  <a:pt x="51965" y="169322"/>
                </a:lnTo>
                <a:lnTo>
                  <a:pt x="27313" y="214883"/>
                </a:lnTo>
                <a:lnTo>
                  <a:pt x="18835" y="234434"/>
                </a:lnTo>
                <a:lnTo>
                  <a:pt x="16644" y="255841"/>
                </a:lnTo>
                <a:lnTo>
                  <a:pt x="17883" y="278106"/>
                </a:lnTo>
                <a:lnTo>
                  <a:pt x="19693" y="300228"/>
                </a:lnTo>
                <a:lnTo>
                  <a:pt x="24765" y="341876"/>
                </a:lnTo>
                <a:lnTo>
                  <a:pt x="25892" y="381190"/>
                </a:lnTo>
                <a:lnTo>
                  <a:pt x="25979" y="384238"/>
                </a:lnTo>
                <a:lnTo>
                  <a:pt x="26177" y="407867"/>
                </a:lnTo>
                <a:lnTo>
                  <a:pt x="26253" y="416980"/>
                </a:lnTo>
                <a:lnTo>
                  <a:pt x="26336" y="426886"/>
                </a:lnTo>
                <a:lnTo>
                  <a:pt x="28836" y="469392"/>
                </a:lnTo>
                <a:lnTo>
                  <a:pt x="36554" y="503484"/>
                </a:lnTo>
                <a:lnTo>
                  <a:pt x="44457" y="538543"/>
                </a:lnTo>
                <a:lnTo>
                  <a:pt x="52839" y="572905"/>
                </a:lnTo>
                <a:lnTo>
                  <a:pt x="62364" y="606552"/>
                </a:lnTo>
                <a:lnTo>
                  <a:pt x="89344" y="652629"/>
                </a:lnTo>
                <a:lnTo>
                  <a:pt x="112466" y="700849"/>
                </a:lnTo>
                <a:lnTo>
                  <a:pt x="134159" y="749927"/>
                </a:lnTo>
                <a:lnTo>
                  <a:pt x="156852" y="798576"/>
                </a:lnTo>
                <a:lnTo>
                  <a:pt x="203906" y="852297"/>
                </a:lnTo>
                <a:lnTo>
                  <a:pt x="263532" y="894588"/>
                </a:lnTo>
                <a:lnTo>
                  <a:pt x="287726" y="914090"/>
                </a:lnTo>
                <a:lnTo>
                  <a:pt x="310777" y="935164"/>
                </a:lnTo>
                <a:lnTo>
                  <a:pt x="333827" y="956524"/>
                </a:lnTo>
                <a:lnTo>
                  <a:pt x="358020" y="976884"/>
                </a:lnTo>
                <a:lnTo>
                  <a:pt x="384595" y="1002720"/>
                </a:lnTo>
                <a:lnTo>
                  <a:pt x="409455" y="1031557"/>
                </a:lnTo>
                <a:lnTo>
                  <a:pt x="436030" y="1058965"/>
                </a:lnTo>
                <a:lnTo>
                  <a:pt x="467749" y="1080516"/>
                </a:lnTo>
                <a:lnTo>
                  <a:pt x="492728" y="1096065"/>
                </a:lnTo>
                <a:lnTo>
                  <a:pt x="514421" y="1115758"/>
                </a:lnTo>
                <a:lnTo>
                  <a:pt x="535257" y="1136880"/>
                </a:lnTo>
                <a:lnTo>
                  <a:pt x="557665" y="1156716"/>
                </a:lnTo>
                <a:lnTo>
                  <a:pt x="584120" y="1162669"/>
                </a:lnTo>
                <a:lnTo>
                  <a:pt x="610433" y="1170051"/>
                </a:lnTo>
                <a:lnTo>
                  <a:pt x="635889" y="1180290"/>
                </a:lnTo>
                <a:lnTo>
                  <a:pt x="659772" y="1194816"/>
                </a:lnTo>
                <a:lnTo>
                  <a:pt x="696277" y="1219462"/>
                </a:lnTo>
                <a:lnTo>
                  <a:pt x="735782" y="1238821"/>
                </a:lnTo>
                <a:lnTo>
                  <a:pt x="776144" y="1256752"/>
                </a:lnTo>
                <a:lnTo>
                  <a:pt x="815220" y="1277112"/>
                </a:lnTo>
                <a:lnTo>
                  <a:pt x="841057" y="1293137"/>
                </a:lnTo>
                <a:lnTo>
                  <a:pt x="866465" y="1310449"/>
                </a:lnTo>
                <a:lnTo>
                  <a:pt x="892159" y="1327475"/>
                </a:lnTo>
                <a:lnTo>
                  <a:pt x="918852" y="1342644"/>
                </a:lnTo>
                <a:lnTo>
                  <a:pt x="951571" y="1354526"/>
                </a:lnTo>
                <a:lnTo>
                  <a:pt x="985146" y="1362265"/>
                </a:lnTo>
                <a:lnTo>
                  <a:pt x="1018596" y="1368552"/>
                </a:lnTo>
                <a:lnTo>
                  <a:pt x="1051440" y="1376172"/>
                </a:lnTo>
                <a:lnTo>
                  <a:pt x="1087135" y="1382815"/>
                </a:lnTo>
                <a:lnTo>
                  <a:pt x="1123259" y="1387030"/>
                </a:lnTo>
                <a:lnTo>
                  <a:pt x="1159668" y="1389245"/>
                </a:lnTo>
                <a:lnTo>
                  <a:pt x="1196220" y="1389888"/>
                </a:lnTo>
                <a:lnTo>
                  <a:pt x="1385131" y="1389888"/>
                </a:lnTo>
                <a:lnTo>
                  <a:pt x="1364982" y="1394350"/>
                </a:lnTo>
                <a:lnTo>
                  <a:pt x="1313788" y="1402128"/>
                </a:lnTo>
                <a:lnTo>
                  <a:pt x="1262008" y="1406688"/>
                </a:lnTo>
                <a:lnTo>
                  <a:pt x="1209936" y="1408176"/>
                </a:lnTo>
                <a:close/>
              </a:path>
              <a:path w="2436495" h="1408430">
                <a:moveTo>
                  <a:pt x="1385131" y="1389888"/>
                </a:moveTo>
                <a:lnTo>
                  <a:pt x="1196220" y="1389888"/>
                </a:lnTo>
                <a:lnTo>
                  <a:pt x="1219104" y="1389649"/>
                </a:lnTo>
                <a:lnTo>
                  <a:pt x="1265443" y="1388602"/>
                </a:lnTo>
                <a:lnTo>
                  <a:pt x="1341878" y="1381109"/>
                </a:lnTo>
                <a:lnTo>
                  <a:pt x="1393987" y="1369466"/>
                </a:lnTo>
                <a:lnTo>
                  <a:pt x="1445657" y="1354897"/>
                </a:lnTo>
                <a:lnTo>
                  <a:pt x="1548265" y="1322832"/>
                </a:lnTo>
                <a:lnTo>
                  <a:pt x="1611320" y="1293304"/>
                </a:lnTo>
                <a:lnTo>
                  <a:pt x="1641919" y="1275897"/>
                </a:lnTo>
                <a:lnTo>
                  <a:pt x="1673233" y="1260348"/>
                </a:lnTo>
                <a:lnTo>
                  <a:pt x="1702022" y="1243798"/>
                </a:lnTo>
                <a:lnTo>
                  <a:pt x="1757886" y="1206127"/>
                </a:lnTo>
                <a:lnTo>
                  <a:pt x="1787533" y="1188720"/>
                </a:lnTo>
                <a:lnTo>
                  <a:pt x="1822037" y="1167550"/>
                </a:lnTo>
                <a:lnTo>
                  <a:pt x="1855541" y="1143952"/>
                </a:lnTo>
                <a:lnTo>
                  <a:pt x="1889331" y="1119497"/>
                </a:lnTo>
                <a:lnTo>
                  <a:pt x="1924693" y="1095756"/>
                </a:lnTo>
                <a:lnTo>
                  <a:pt x="1969023" y="1064800"/>
                </a:lnTo>
                <a:lnTo>
                  <a:pt x="2056147" y="1000621"/>
                </a:lnTo>
                <a:lnTo>
                  <a:pt x="2099818" y="969008"/>
                </a:lnTo>
                <a:lnTo>
                  <a:pt x="2144149" y="938784"/>
                </a:lnTo>
                <a:lnTo>
                  <a:pt x="2178298" y="907097"/>
                </a:lnTo>
                <a:lnTo>
                  <a:pt x="2211600" y="874268"/>
                </a:lnTo>
                <a:lnTo>
                  <a:pt x="2243209" y="839914"/>
                </a:lnTo>
                <a:lnTo>
                  <a:pt x="2272278" y="803656"/>
                </a:lnTo>
                <a:lnTo>
                  <a:pt x="2297960" y="765111"/>
                </a:lnTo>
                <a:lnTo>
                  <a:pt x="2319409" y="723900"/>
                </a:lnTo>
                <a:lnTo>
                  <a:pt x="2334292" y="691491"/>
                </a:lnTo>
                <a:lnTo>
                  <a:pt x="2350460" y="660082"/>
                </a:lnTo>
                <a:lnTo>
                  <a:pt x="2366343" y="628959"/>
                </a:lnTo>
                <a:lnTo>
                  <a:pt x="2380369" y="597408"/>
                </a:lnTo>
                <a:lnTo>
                  <a:pt x="2392187" y="550679"/>
                </a:lnTo>
                <a:lnTo>
                  <a:pt x="2402684" y="503896"/>
                </a:lnTo>
                <a:lnTo>
                  <a:pt x="2402777" y="503484"/>
                </a:lnTo>
                <a:lnTo>
                  <a:pt x="2411420" y="455866"/>
                </a:lnTo>
                <a:lnTo>
                  <a:pt x="2417396" y="407867"/>
                </a:lnTo>
                <a:lnTo>
                  <a:pt x="2419985" y="359529"/>
                </a:lnTo>
                <a:lnTo>
                  <a:pt x="2418469" y="310896"/>
                </a:lnTo>
                <a:lnTo>
                  <a:pt x="2413254" y="260723"/>
                </a:lnTo>
                <a:lnTo>
                  <a:pt x="2400752" y="212407"/>
                </a:lnTo>
                <a:lnTo>
                  <a:pt x="2385679" y="164949"/>
                </a:lnTo>
                <a:lnTo>
                  <a:pt x="2372749" y="117347"/>
                </a:lnTo>
                <a:lnTo>
                  <a:pt x="2365343" y="88558"/>
                </a:lnTo>
                <a:lnTo>
                  <a:pt x="2356937" y="59626"/>
                </a:lnTo>
                <a:lnTo>
                  <a:pt x="2347674" y="30980"/>
                </a:lnTo>
                <a:lnTo>
                  <a:pt x="2337697" y="3047"/>
                </a:lnTo>
                <a:lnTo>
                  <a:pt x="2336794" y="0"/>
                </a:lnTo>
                <a:lnTo>
                  <a:pt x="2355575" y="0"/>
                </a:lnTo>
                <a:lnTo>
                  <a:pt x="2358842" y="10477"/>
                </a:lnTo>
                <a:lnTo>
                  <a:pt x="2373249" y="53649"/>
                </a:lnTo>
                <a:lnTo>
                  <a:pt x="2384940" y="97535"/>
                </a:lnTo>
                <a:lnTo>
                  <a:pt x="2399228" y="150590"/>
                </a:lnTo>
                <a:lnTo>
                  <a:pt x="2415802" y="203073"/>
                </a:lnTo>
                <a:lnTo>
                  <a:pt x="2429444" y="255841"/>
                </a:lnTo>
                <a:lnTo>
                  <a:pt x="2429518" y="256127"/>
                </a:lnTo>
                <a:lnTo>
                  <a:pt x="2435233" y="310896"/>
                </a:lnTo>
                <a:lnTo>
                  <a:pt x="2435699" y="341876"/>
                </a:lnTo>
                <a:lnTo>
                  <a:pt x="2435756" y="345686"/>
                </a:lnTo>
                <a:lnTo>
                  <a:pt x="2435849" y="359529"/>
                </a:lnTo>
                <a:lnTo>
                  <a:pt x="2435957" y="375546"/>
                </a:lnTo>
                <a:lnTo>
                  <a:pt x="2435995" y="381190"/>
                </a:lnTo>
                <a:lnTo>
                  <a:pt x="2433947" y="416980"/>
                </a:lnTo>
                <a:lnTo>
                  <a:pt x="2427613" y="452628"/>
                </a:lnTo>
                <a:lnTo>
                  <a:pt x="2420231" y="500800"/>
                </a:lnTo>
                <a:lnTo>
                  <a:pt x="2410849" y="548830"/>
                </a:lnTo>
                <a:lnTo>
                  <a:pt x="2398037" y="596003"/>
                </a:lnTo>
                <a:lnTo>
                  <a:pt x="2380369" y="641604"/>
                </a:lnTo>
                <a:lnTo>
                  <a:pt x="2365819" y="667273"/>
                </a:lnTo>
                <a:lnTo>
                  <a:pt x="2351984" y="693801"/>
                </a:lnTo>
                <a:lnTo>
                  <a:pt x="2339006" y="720899"/>
                </a:lnTo>
                <a:lnTo>
                  <a:pt x="2327029" y="748284"/>
                </a:lnTo>
                <a:lnTo>
                  <a:pt x="2301279" y="793333"/>
                </a:lnTo>
                <a:lnTo>
                  <a:pt x="2270628" y="835456"/>
                </a:lnTo>
                <a:lnTo>
                  <a:pt x="2236393" y="875019"/>
                </a:lnTo>
                <a:lnTo>
                  <a:pt x="2199890" y="912388"/>
                </a:lnTo>
                <a:lnTo>
                  <a:pt x="2162436" y="947928"/>
                </a:lnTo>
                <a:lnTo>
                  <a:pt x="2110621" y="984694"/>
                </a:lnTo>
                <a:lnTo>
                  <a:pt x="2084427" y="1003006"/>
                </a:lnTo>
                <a:lnTo>
                  <a:pt x="2058804" y="1022604"/>
                </a:lnTo>
                <a:lnTo>
                  <a:pt x="2018827" y="1052730"/>
                </a:lnTo>
                <a:lnTo>
                  <a:pt x="1977825" y="1081467"/>
                </a:lnTo>
                <a:lnTo>
                  <a:pt x="1894505" y="1137989"/>
                </a:lnTo>
                <a:lnTo>
                  <a:pt x="1853065" y="1167384"/>
                </a:lnTo>
                <a:lnTo>
                  <a:pt x="1825823" y="1186291"/>
                </a:lnTo>
                <a:lnTo>
                  <a:pt x="1769054" y="1220104"/>
                </a:lnTo>
                <a:lnTo>
                  <a:pt x="1741813" y="1239012"/>
                </a:lnTo>
                <a:lnTo>
                  <a:pt x="1709475" y="1260800"/>
                </a:lnTo>
                <a:lnTo>
                  <a:pt x="1675138" y="1279588"/>
                </a:lnTo>
                <a:lnTo>
                  <a:pt x="1640228" y="1297519"/>
                </a:lnTo>
                <a:lnTo>
                  <a:pt x="1606177" y="1316736"/>
                </a:lnTo>
                <a:lnTo>
                  <a:pt x="1572030" y="1334047"/>
                </a:lnTo>
                <a:lnTo>
                  <a:pt x="1536454" y="1346644"/>
                </a:lnTo>
                <a:lnTo>
                  <a:pt x="1500306" y="1357241"/>
                </a:lnTo>
                <a:lnTo>
                  <a:pt x="1464445" y="1368552"/>
                </a:lnTo>
                <a:lnTo>
                  <a:pt x="1415299" y="1383206"/>
                </a:lnTo>
                <a:lnTo>
                  <a:pt x="1385131" y="1389888"/>
                </a:lnTo>
                <a:close/>
              </a:path>
            </a:pathLst>
          </a:custGeom>
          <a:solidFill>
            <a:srgbClr val="D8DD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Text Box 12"/>
          <p:cNvSpPr txBox="1"/>
          <p:nvPr/>
        </p:nvSpPr>
        <p:spPr>
          <a:xfrm>
            <a:off x="3289300" y="1033145"/>
            <a:ext cx="40366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000" b="1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MECHANISM</a:t>
            </a:r>
            <a:endParaRPr lang="en-US" sz="3000" b="1">
              <a:solidFill>
                <a:schemeClr val="tx1"/>
              </a:solidFill>
              <a:latin typeface="Ebrima" panose="02000000000000000000" charset="0"/>
              <a:cs typeface="Ebrima" panose="02000000000000000000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241300" y="3373755"/>
            <a:ext cx="1003935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1800" b="0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Input Gate:</a:t>
            </a:r>
            <a:r>
              <a:rPr lang="en-IN" altLang="en-US" sz="1800" b="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 This gate proposes new values using a tanh layer then decides which parts to add to the cell state</a:t>
            </a:r>
            <a:r>
              <a:rPr lang="en-US" altLang="en-IN" sz="1800" b="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.</a:t>
            </a:r>
            <a:br>
              <a:rPr lang="en-IN" altLang="en-US" b="0">
                <a:sym typeface="+mn-ea"/>
              </a:rPr>
            </a:b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241300" y="4338320"/>
            <a:ext cx="9840595" cy="56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1800" b="0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Update the cell state:</a:t>
            </a:r>
            <a:r>
              <a:rPr lang="en-IN" altLang="en-US" sz="1800" b="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 </a:t>
            </a:r>
            <a:r>
              <a:rPr lang="en-US" altLang="en-IN" sz="1800" b="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here both the forget gate and the input gate are combined.</a:t>
            </a:r>
            <a:br>
              <a:rPr lang="en-US" altLang="en-IN" b="0">
                <a:sym typeface="+mn-ea"/>
              </a:rPr>
            </a:br>
            <a:endParaRPr lang="en-US" altLang="en-IN" b="0">
              <a:sym typeface="+mn-ea"/>
            </a:endParaRPr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25120" y="5229225"/>
            <a:ext cx="9756775" cy="443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1800" b="0">
                <a:solidFill>
                  <a:schemeClr val="tx1"/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Output Gate: </a:t>
            </a:r>
            <a:r>
              <a:rPr lang="en-US" altLang="en-IN" sz="1800" b="0">
                <a:solidFill>
                  <a:schemeClr val="accent3">
                    <a:lumMod val="50000"/>
                  </a:schemeClr>
                </a:solidFill>
                <a:latin typeface="Ebrima" panose="02000000000000000000" charset="0"/>
                <a:cs typeface="Ebrima" panose="02000000000000000000" charset="0"/>
                <a:sym typeface="+mn-ea"/>
              </a:rPr>
              <a:t>Decide what part of cell state to output as the hidden state.</a:t>
            </a:r>
            <a:endParaRPr lang="en-US" altLang="en-IN" sz="1800" b="0">
              <a:solidFill>
                <a:schemeClr val="accent3">
                  <a:lumMod val="50000"/>
                </a:schemeClr>
              </a:solidFill>
              <a:latin typeface="Ebrima" panose="02000000000000000000" charset="0"/>
              <a:cs typeface="Ebrima" panose="020000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74191"/>
            <a:ext cx="10692384" cy="601675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68215" y="3982141"/>
            <a:ext cx="2621280" cy="2794000"/>
          </a:xfrm>
          <a:custGeom>
            <a:avLst/>
            <a:gdLst/>
            <a:ahLst/>
            <a:cxnLst/>
            <a:rect l="l" t="t" r="r" b="b"/>
            <a:pathLst>
              <a:path w="2621279" h="2794000">
                <a:moveTo>
                  <a:pt x="2157825" y="685800"/>
                </a:moveTo>
                <a:lnTo>
                  <a:pt x="578223" y="685800"/>
                </a:lnTo>
                <a:lnTo>
                  <a:pt x="589820" y="673100"/>
                </a:lnTo>
                <a:lnTo>
                  <a:pt x="601702" y="660400"/>
                </a:lnTo>
                <a:lnTo>
                  <a:pt x="614013" y="647700"/>
                </a:lnTo>
                <a:lnTo>
                  <a:pt x="620014" y="635000"/>
                </a:lnTo>
                <a:lnTo>
                  <a:pt x="626586" y="609600"/>
                </a:lnTo>
                <a:lnTo>
                  <a:pt x="641445" y="609600"/>
                </a:lnTo>
                <a:lnTo>
                  <a:pt x="663496" y="584200"/>
                </a:lnTo>
                <a:lnTo>
                  <a:pt x="687546" y="571500"/>
                </a:lnTo>
                <a:lnTo>
                  <a:pt x="712168" y="546100"/>
                </a:lnTo>
                <a:lnTo>
                  <a:pt x="735933" y="533400"/>
                </a:lnTo>
                <a:lnTo>
                  <a:pt x="775962" y="495300"/>
                </a:lnTo>
                <a:lnTo>
                  <a:pt x="817276" y="469900"/>
                </a:lnTo>
                <a:lnTo>
                  <a:pt x="861734" y="444500"/>
                </a:lnTo>
                <a:lnTo>
                  <a:pt x="911193" y="419100"/>
                </a:lnTo>
                <a:lnTo>
                  <a:pt x="926385" y="419100"/>
                </a:lnTo>
                <a:lnTo>
                  <a:pt x="942435" y="406400"/>
                </a:lnTo>
                <a:lnTo>
                  <a:pt x="959628" y="406400"/>
                </a:lnTo>
                <a:lnTo>
                  <a:pt x="978249" y="393700"/>
                </a:lnTo>
                <a:lnTo>
                  <a:pt x="982821" y="393700"/>
                </a:lnTo>
                <a:lnTo>
                  <a:pt x="1000799" y="381000"/>
                </a:lnTo>
                <a:lnTo>
                  <a:pt x="1741774" y="381000"/>
                </a:lnTo>
                <a:lnTo>
                  <a:pt x="1740249" y="368300"/>
                </a:lnTo>
                <a:lnTo>
                  <a:pt x="1063593" y="368300"/>
                </a:lnTo>
                <a:lnTo>
                  <a:pt x="1114861" y="342900"/>
                </a:lnTo>
                <a:lnTo>
                  <a:pt x="1161701" y="317500"/>
                </a:lnTo>
                <a:lnTo>
                  <a:pt x="1204825" y="292100"/>
                </a:lnTo>
                <a:lnTo>
                  <a:pt x="1244949" y="254000"/>
                </a:lnTo>
                <a:lnTo>
                  <a:pt x="1251045" y="254000"/>
                </a:lnTo>
                <a:lnTo>
                  <a:pt x="1252569" y="241300"/>
                </a:lnTo>
                <a:lnTo>
                  <a:pt x="1293479" y="203200"/>
                </a:lnTo>
                <a:lnTo>
                  <a:pt x="1336389" y="177800"/>
                </a:lnTo>
                <a:lnTo>
                  <a:pt x="1381585" y="152400"/>
                </a:lnTo>
                <a:lnTo>
                  <a:pt x="1429353" y="114300"/>
                </a:lnTo>
                <a:lnTo>
                  <a:pt x="1456213" y="101600"/>
                </a:lnTo>
                <a:lnTo>
                  <a:pt x="1469858" y="101600"/>
                </a:lnTo>
                <a:lnTo>
                  <a:pt x="1484217" y="88900"/>
                </a:lnTo>
                <a:lnTo>
                  <a:pt x="1534890" y="63500"/>
                </a:lnTo>
                <a:lnTo>
                  <a:pt x="1592421" y="38100"/>
                </a:lnTo>
                <a:lnTo>
                  <a:pt x="1639164" y="25400"/>
                </a:lnTo>
                <a:lnTo>
                  <a:pt x="1782865" y="0"/>
                </a:lnTo>
                <a:lnTo>
                  <a:pt x="1962943" y="0"/>
                </a:lnTo>
                <a:lnTo>
                  <a:pt x="1975398" y="12700"/>
                </a:lnTo>
                <a:lnTo>
                  <a:pt x="1987138" y="12700"/>
                </a:lnTo>
                <a:lnTo>
                  <a:pt x="2060289" y="50800"/>
                </a:lnTo>
                <a:lnTo>
                  <a:pt x="2105485" y="50800"/>
                </a:lnTo>
                <a:lnTo>
                  <a:pt x="2141823" y="76200"/>
                </a:lnTo>
                <a:lnTo>
                  <a:pt x="2174732" y="101600"/>
                </a:lnTo>
                <a:lnTo>
                  <a:pt x="2209642" y="127000"/>
                </a:lnTo>
                <a:lnTo>
                  <a:pt x="2232644" y="139700"/>
                </a:lnTo>
                <a:lnTo>
                  <a:pt x="2253075" y="152400"/>
                </a:lnTo>
                <a:lnTo>
                  <a:pt x="2270077" y="177800"/>
                </a:lnTo>
                <a:lnTo>
                  <a:pt x="2282793" y="190500"/>
                </a:lnTo>
                <a:lnTo>
                  <a:pt x="2291151" y="203200"/>
                </a:lnTo>
                <a:lnTo>
                  <a:pt x="2299367" y="203200"/>
                </a:lnTo>
                <a:lnTo>
                  <a:pt x="2306153" y="215900"/>
                </a:lnTo>
                <a:lnTo>
                  <a:pt x="2310225" y="228600"/>
                </a:lnTo>
                <a:lnTo>
                  <a:pt x="2322689" y="228600"/>
                </a:lnTo>
                <a:lnTo>
                  <a:pt x="2347618" y="254000"/>
                </a:lnTo>
                <a:lnTo>
                  <a:pt x="2370206" y="266700"/>
                </a:lnTo>
                <a:lnTo>
                  <a:pt x="2087721" y="266700"/>
                </a:lnTo>
                <a:lnTo>
                  <a:pt x="2086197" y="279400"/>
                </a:lnTo>
                <a:lnTo>
                  <a:pt x="2083149" y="279400"/>
                </a:lnTo>
                <a:lnTo>
                  <a:pt x="2078577" y="292100"/>
                </a:lnTo>
                <a:lnTo>
                  <a:pt x="2075529" y="292100"/>
                </a:lnTo>
                <a:lnTo>
                  <a:pt x="2066385" y="304800"/>
                </a:lnTo>
                <a:lnTo>
                  <a:pt x="2396941" y="304800"/>
                </a:lnTo>
                <a:lnTo>
                  <a:pt x="2412382" y="317500"/>
                </a:lnTo>
                <a:lnTo>
                  <a:pt x="2440777" y="368300"/>
                </a:lnTo>
                <a:lnTo>
                  <a:pt x="2447382" y="381000"/>
                </a:lnTo>
                <a:lnTo>
                  <a:pt x="2467197" y="406400"/>
                </a:lnTo>
                <a:lnTo>
                  <a:pt x="2501737" y="444500"/>
                </a:lnTo>
                <a:lnTo>
                  <a:pt x="2530645" y="495300"/>
                </a:lnTo>
                <a:lnTo>
                  <a:pt x="2557065" y="533400"/>
                </a:lnTo>
                <a:lnTo>
                  <a:pt x="2584143" y="571500"/>
                </a:lnTo>
                <a:lnTo>
                  <a:pt x="2615025" y="609600"/>
                </a:lnTo>
                <a:lnTo>
                  <a:pt x="2619597" y="622300"/>
                </a:lnTo>
                <a:lnTo>
                  <a:pt x="2618074" y="635000"/>
                </a:lnTo>
                <a:lnTo>
                  <a:pt x="2621121" y="635000"/>
                </a:lnTo>
                <a:lnTo>
                  <a:pt x="2621121" y="673100"/>
                </a:lnTo>
                <a:lnTo>
                  <a:pt x="2162397" y="673100"/>
                </a:lnTo>
                <a:lnTo>
                  <a:pt x="2157825" y="685800"/>
                </a:lnTo>
                <a:close/>
              </a:path>
              <a:path w="2621279" h="2794000">
                <a:moveTo>
                  <a:pt x="2396941" y="304800"/>
                </a:moveTo>
                <a:lnTo>
                  <a:pt x="2066385" y="304800"/>
                </a:lnTo>
                <a:lnTo>
                  <a:pt x="2078577" y="292100"/>
                </a:lnTo>
                <a:lnTo>
                  <a:pt x="2086197" y="292100"/>
                </a:lnTo>
                <a:lnTo>
                  <a:pt x="2087721" y="279400"/>
                </a:lnTo>
                <a:lnTo>
                  <a:pt x="2087721" y="266700"/>
                </a:lnTo>
                <a:lnTo>
                  <a:pt x="2370206" y="266700"/>
                </a:lnTo>
                <a:lnTo>
                  <a:pt x="2381499" y="279400"/>
                </a:lnTo>
                <a:lnTo>
                  <a:pt x="2396941" y="304800"/>
                </a:lnTo>
                <a:close/>
              </a:path>
              <a:path w="2621279" h="2794000">
                <a:moveTo>
                  <a:pt x="1737201" y="381000"/>
                </a:moveTo>
                <a:lnTo>
                  <a:pt x="1021492" y="381000"/>
                </a:lnTo>
                <a:lnTo>
                  <a:pt x="1043043" y="368300"/>
                </a:lnTo>
                <a:lnTo>
                  <a:pt x="1737201" y="368300"/>
                </a:lnTo>
                <a:lnTo>
                  <a:pt x="1737201" y="381000"/>
                </a:lnTo>
                <a:close/>
              </a:path>
              <a:path w="2621279" h="2794000">
                <a:moveTo>
                  <a:pt x="2621121" y="698500"/>
                </a:moveTo>
                <a:lnTo>
                  <a:pt x="1557369" y="698500"/>
                </a:lnTo>
                <a:lnTo>
                  <a:pt x="1558893" y="685800"/>
                </a:lnTo>
                <a:lnTo>
                  <a:pt x="2162397" y="685800"/>
                </a:lnTo>
                <a:lnTo>
                  <a:pt x="2165445" y="673100"/>
                </a:lnTo>
                <a:lnTo>
                  <a:pt x="2621121" y="673100"/>
                </a:lnTo>
                <a:lnTo>
                  <a:pt x="2621121" y="698500"/>
                </a:lnTo>
                <a:close/>
              </a:path>
              <a:path w="2621279" h="2794000">
                <a:moveTo>
                  <a:pt x="324358" y="1168400"/>
                </a:moveTo>
                <a:lnTo>
                  <a:pt x="314928" y="1155700"/>
                </a:lnTo>
                <a:lnTo>
                  <a:pt x="308356" y="1143000"/>
                </a:lnTo>
                <a:lnTo>
                  <a:pt x="304641" y="1130300"/>
                </a:lnTo>
                <a:lnTo>
                  <a:pt x="322976" y="1079500"/>
                </a:lnTo>
                <a:lnTo>
                  <a:pt x="342741" y="1028700"/>
                </a:lnTo>
                <a:lnTo>
                  <a:pt x="365934" y="990600"/>
                </a:lnTo>
                <a:lnTo>
                  <a:pt x="394557" y="952500"/>
                </a:lnTo>
                <a:lnTo>
                  <a:pt x="396081" y="952500"/>
                </a:lnTo>
                <a:lnTo>
                  <a:pt x="396081" y="939800"/>
                </a:lnTo>
                <a:lnTo>
                  <a:pt x="400653" y="939800"/>
                </a:lnTo>
                <a:lnTo>
                  <a:pt x="407106" y="914400"/>
                </a:lnTo>
                <a:lnTo>
                  <a:pt x="413416" y="914400"/>
                </a:lnTo>
                <a:lnTo>
                  <a:pt x="420584" y="889000"/>
                </a:lnTo>
                <a:lnTo>
                  <a:pt x="429609" y="876300"/>
                </a:lnTo>
                <a:lnTo>
                  <a:pt x="435943" y="876300"/>
                </a:lnTo>
                <a:lnTo>
                  <a:pt x="444611" y="850900"/>
                </a:lnTo>
                <a:lnTo>
                  <a:pt x="450945" y="838200"/>
                </a:lnTo>
                <a:lnTo>
                  <a:pt x="461613" y="838200"/>
                </a:lnTo>
                <a:lnTo>
                  <a:pt x="469543" y="825500"/>
                </a:lnTo>
                <a:lnTo>
                  <a:pt x="474758" y="812800"/>
                </a:lnTo>
                <a:lnTo>
                  <a:pt x="480258" y="800100"/>
                </a:lnTo>
                <a:lnTo>
                  <a:pt x="489045" y="787400"/>
                </a:lnTo>
                <a:lnTo>
                  <a:pt x="490569" y="787400"/>
                </a:lnTo>
                <a:lnTo>
                  <a:pt x="508048" y="762000"/>
                </a:lnTo>
                <a:lnTo>
                  <a:pt x="526383" y="736600"/>
                </a:lnTo>
                <a:lnTo>
                  <a:pt x="545862" y="711200"/>
                </a:lnTo>
                <a:lnTo>
                  <a:pt x="566769" y="685800"/>
                </a:lnTo>
                <a:lnTo>
                  <a:pt x="1552797" y="685800"/>
                </a:lnTo>
                <a:lnTo>
                  <a:pt x="1554321" y="698500"/>
                </a:lnTo>
                <a:lnTo>
                  <a:pt x="2621121" y="698500"/>
                </a:lnTo>
                <a:lnTo>
                  <a:pt x="2621121" y="736600"/>
                </a:lnTo>
                <a:lnTo>
                  <a:pt x="662781" y="736600"/>
                </a:lnTo>
                <a:lnTo>
                  <a:pt x="662210" y="749300"/>
                </a:lnTo>
                <a:lnTo>
                  <a:pt x="662781" y="749300"/>
                </a:lnTo>
                <a:lnTo>
                  <a:pt x="664496" y="762000"/>
                </a:lnTo>
                <a:lnTo>
                  <a:pt x="2621121" y="762000"/>
                </a:lnTo>
                <a:lnTo>
                  <a:pt x="2621121" y="774700"/>
                </a:lnTo>
                <a:lnTo>
                  <a:pt x="676497" y="774700"/>
                </a:lnTo>
                <a:lnTo>
                  <a:pt x="685641" y="787400"/>
                </a:lnTo>
                <a:lnTo>
                  <a:pt x="685641" y="800100"/>
                </a:lnTo>
                <a:lnTo>
                  <a:pt x="708501" y="800100"/>
                </a:lnTo>
                <a:lnTo>
                  <a:pt x="713073" y="812800"/>
                </a:lnTo>
                <a:lnTo>
                  <a:pt x="717645" y="812800"/>
                </a:lnTo>
                <a:lnTo>
                  <a:pt x="722217" y="825500"/>
                </a:lnTo>
                <a:lnTo>
                  <a:pt x="2621121" y="825500"/>
                </a:lnTo>
                <a:lnTo>
                  <a:pt x="2621121" y="1143000"/>
                </a:lnTo>
                <a:lnTo>
                  <a:pt x="374221" y="1143000"/>
                </a:lnTo>
                <a:lnTo>
                  <a:pt x="388985" y="1155700"/>
                </a:lnTo>
                <a:lnTo>
                  <a:pt x="336645" y="1155700"/>
                </a:lnTo>
                <a:lnTo>
                  <a:pt x="324358" y="1168400"/>
                </a:lnTo>
                <a:close/>
              </a:path>
              <a:path w="2621279" h="2794000">
                <a:moveTo>
                  <a:pt x="1556607" y="698500"/>
                </a:moveTo>
                <a:lnTo>
                  <a:pt x="1555845" y="685800"/>
                </a:lnTo>
                <a:lnTo>
                  <a:pt x="1558893" y="685800"/>
                </a:lnTo>
                <a:lnTo>
                  <a:pt x="1556607" y="698500"/>
                </a:lnTo>
                <a:close/>
              </a:path>
              <a:path w="2621279" h="2794000">
                <a:moveTo>
                  <a:pt x="2621121" y="762000"/>
                </a:moveTo>
                <a:lnTo>
                  <a:pt x="668782" y="762000"/>
                </a:lnTo>
                <a:lnTo>
                  <a:pt x="664400" y="749300"/>
                </a:lnTo>
                <a:lnTo>
                  <a:pt x="662781" y="736600"/>
                </a:lnTo>
                <a:lnTo>
                  <a:pt x="2621121" y="736600"/>
                </a:lnTo>
                <a:lnTo>
                  <a:pt x="2621121" y="762000"/>
                </a:lnTo>
                <a:close/>
              </a:path>
              <a:path w="2621279" h="2794000">
                <a:moveTo>
                  <a:pt x="2621121" y="825500"/>
                </a:moveTo>
                <a:lnTo>
                  <a:pt x="722217" y="825500"/>
                </a:lnTo>
                <a:lnTo>
                  <a:pt x="719169" y="812800"/>
                </a:lnTo>
                <a:lnTo>
                  <a:pt x="716121" y="812800"/>
                </a:lnTo>
                <a:lnTo>
                  <a:pt x="716121" y="800100"/>
                </a:lnTo>
                <a:lnTo>
                  <a:pt x="694785" y="800100"/>
                </a:lnTo>
                <a:lnTo>
                  <a:pt x="692142" y="787400"/>
                </a:lnTo>
                <a:lnTo>
                  <a:pt x="687356" y="787400"/>
                </a:lnTo>
                <a:lnTo>
                  <a:pt x="681712" y="774700"/>
                </a:lnTo>
                <a:lnTo>
                  <a:pt x="2621121" y="774700"/>
                </a:lnTo>
                <a:lnTo>
                  <a:pt x="2621121" y="825500"/>
                </a:lnTo>
                <a:close/>
              </a:path>
              <a:path w="2621279" h="2794000">
                <a:moveTo>
                  <a:pt x="2621121" y="1397000"/>
                </a:moveTo>
                <a:lnTo>
                  <a:pt x="234704" y="1397000"/>
                </a:lnTo>
                <a:lnTo>
                  <a:pt x="249777" y="1384300"/>
                </a:lnTo>
                <a:lnTo>
                  <a:pt x="255873" y="1384300"/>
                </a:lnTo>
                <a:lnTo>
                  <a:pt x="255873" y="1371600"/>
                </a:lnTo>
                <a:lnTo>
                  <a:pt x="277209" y="1371600"/>
                </a:lnTo>
                <a:lnTo>
                  <a:pt x="282281" y="1358900"/>
                </a:lnTo>
                <a:lnTo>
                  <a:pt x="285782" y="1346200"/>
                </a:lnTo>
                <a:lnTo>
                  <a:pt x="287282" y="1333500"/>
                </a:lnTo>
                <a:lnTo>
                  <a:pt x="286353" y="1333500"/>
                </a:lnTo>
                <a:lnTo>
                  <a:pt x="284519" y="1295400"/>
                </a:lnTo>
                <a:lnTo>
                  <a:pt x="286543" y="1270000"/>
                </a:lnTo>
                <a:lnTo>
                  <a:pt x="289996" y="1244600"/>
                </a:lnTo>
                <a:lnTo>
                  <a:pt x="292449" y="1219200"/>
                </a:lnTo>
                <a:lnTo>
                  <a:pt x="292449" y="1206500"/>
                </a:lnTo>
                <a:lnTo>
                  <a:pt x="295497" y="1193800"/>
                </a:lnTo>
                <a:lnTo>
                  <a:pt x="300069" y="1193800"/>
                </a:lnTo>
                <a:lnTo>
                  <a:pt x="306760" y="1181100"/>
                </a:lnTo>
                <a:lnTo>
                  <a:pt x="323000" y="1181100"/>
                </a:lnTo>
                <a:lnTo>
                  <a:pt x="330549" y="1168400"/>
                </a:lnTo>
                <a:lnTo>
                  <a:pt x="335121" y="1168400"/>
                </a:lnTo>
                <a:lnTo>
                  <a:pt x="336645" y="1155700"/>
                </a:lnTo>
                <a:lnTo>
                  <a:pt x="396081" y="1155700"/>
                </a:lnTo>
                <a:lnTo>
                  <a:pt x="391771" y="1143000"/>
                </a:lnTo>
                <a:lnTo>
                  <a:pt x="2621121" y="1143000"/>
                </a:lnTo>
                <a:lnTo>
                  <a:pt x="2621121" y="1397000"/>
                </a:lnTo>
                <a:close/>
              </a:path>
              <a:path w="2621279" h="2794000">
                <a:moveTo>
                  <a:pt x="1924415" y="1524000"/>
                </a:moveTo>
                <a:lnTo>
                  <a:pt x="155289" y="1524000"/>
                </a:lnTo>
                <a:lnTo>
                  <a:pt x="158647" y="1498600"/>
                </a:lnTo>
                <a:lnTo>
                  <a:pt x="167291" y="1485900"/>
                </a:lnTo>
                <a:lnTo>
                  <a:pt x="175649" y="1460500"/>
                </a:lnTo>
                <a:lnTo>
                  <a:pt x="178149" y="1447800"/>
                </a:lnTo>
                <a:lnTo>
                  <a:pt x="179673" y="1447800"/>
                </a:lnTo>
                <a:lnTo>
                  <a:pt x="177696" y="1422400"/>
                </a:lnTo>
                <a:lnTo>
                  <a:pt x="181006" y="1409700"/>
                </a:lnTo>
                <a:lnTo>
                  <a:pt x="186316" y="1409700"/>
                </a:lnTo>
                <a:lnTo>
                  <a:pt x="190341" y="1397000"/>
                </a:lnTo>
                <a:lnTo>
                  <a:pt x="204557" y="1384300"/>
                </a:lnTo>
                <a:lnTo>
                  <a:pt x="219488" y="1397000"/>
                </a:lnTo>
                <a:lnTo>
                  <a:pt x="2621121" y="1397000"/>
                </a:lnTo>
                <a:lnTo>
                  <a:pt x="2621121" y="1485900"/>
                </a:lnTo>
                <a:lnTo>
                  <a:pt x="1955133" y="1485900"/>
                </a:lnTo>
                <a:lnTo>
                  <a:pt x="1953609" y="1498600"/>
                </a:lnTo>
                <a:lnTo>
                  <a:pt x="1953609" y="1511300"/>
                </a:lnTo>
                <a:lnTo>
                  <a:pt x="1920081" y="1511300"/>
                </a:lnTo>
                <a:lnTo>
                  <a:pt x="1924415" y="1524000"/>
                </a:lnTo>
                <a:close/>
              </a:path>
              <a:path w="2621279" h="2794000">
                <a:moveTo>
                  <a:pt x="2621121" y="1536700"/>
                </a:moveTo>
                <a:lnTo>
                  <a:pt x="1938370" y="1536700"/>
                </a:lnTo>
                <a:lnTo>
                  <a:pt x="1941417" y="1524000"/>
                </a:lnTo>
                <a:lnTo>
                  <a:pt x="1924653" y="1524000"/>
                </a:lnTo>
                <a:lnTo>
                  <a:pt x="1923129" y="1511300"/>
                </a:lnTo>
                <a:lnTo>
                  <a:pt x="1953609" y="1511300"/>
                </a:lnTo>
                <a:lnTo>
                  <a:pt x="1961229" y="1498600"/>
                </a:lnTo>
                <a:lnTo>
                  <a:pt x="1966301" y="1498600"/>
                </a:lnTo>
                <a:lnTo>
                  <a:pt x="1972088" y="1485900"/>
                </a:lnTo>
                <a:lnTo>
                  <a:pt x="2621121" y="1485900"/>
                </a:lnTo>
                <a:lnTo>
                  <a:pt x="2621121" y="1536700"/>
                </a:lnTo>
                <a:close/>
              </a:path>
              <a:path w="2621279" h="2794000">
                <a:moveTo>
                  <a:pt x="2621121" y="2489200"/>
                </a:moveTo>
                <a:lnTo>
                  <a:pt x="2064861" y="2489200"/>
                </a:lnTo>
                <a:lnTo>
                  <a:pt x="2063338" y="2476500"/>
                </a:lnTo>
                <a:lnTo>
                  <a:pt x="89066" y="2476500"/>
                </a:lnTo>
                <a:lnTo>
                  <a:pt x="85185" y="2463800"/>
                </a:lnTo>
                <a:lnTo>
                  <a:pt x="80613" y="2451100"/>
                </a:lnTo>
                <a:lnTo>
                  <a:pt x="79089" y="2438400"/>
                </a:lnTo>
                <a:lnTo>
                  <a:pt x="71660" y="2438400"/>
                </a:lnTo>
                <a:lnTo>
                  <a:pt x="70683" y="2425700"/>
                </a:lnTo>
                <a:lnTo>
                  <a:pt x="72993" y="2413000"/>
                </a:lnTo>
                <a:lnTo>
                  <a:pt x="79089" y="2413000"/>
                </a:lnTo>
                <a:lnTo>
                  <a:pt x="76041" y="2400300"/>
                </a:lnTo>
                <a:lnTo>
                  <a:pt x="74517" y="2400300"/>
                </a:lnTo>
                <a:lnTo>
                  <a:pt x="43728" y="2362200"/>
                </a:lnTo>
                <a:lnTo>
                  <a:pt x="27083" y="2311400"/>
                </a:lnTo>
                <a:lnTo>
                  <a:pt x="18153" y="2247900"/>
                </a:lnTo>
                <a:lnTo>
                  <a:pt x="10509" y="2209800"/>
                </a:lnTo>
                <a:lnTo>
                  <a:pt x="3023" y="2146300"/>
                </a:lnTo>
                <a:lnTo>
                  <a:pt x="0" y="2095500"/>
                </a:lnTo>
                <a:lnTo>
                  <a:pt x="414" y="2044700"/>
                </a:lnTo>
                <a:lnTo>
                  <a:pt x="3243" y="1981200"/>
                </a:lnTo>
                <a:lnTo>
                  <a:pt x="7461" y="1930400"/>
                </a:lnTo>
                <a:lnTo>
                  <a:pt x="10890" y="1917700"/>
                </a:lnTo>
                <a:lnTo>
                  <a:pt x="16605" y="1905000"/>
                </a:lnTo>
                <a:lnTo>
                  <a:pt x="21177" y="1892300"/>
                </a:lnTo>
                <a:lnTo>
                  <a:pt x="21177" y="1866900"/>
                </a:lnTo>
                <a:lnTo>
                  <a:pt x="30130" y="1828800"/>
                </a:lnTo>
                <a:lnTo>
                  <a:pt x="34250" y="1816100"/>
                </a:lnTo>
                <a:lnTo>
                  <a:pt x="37941" y="1790700"/>
                </a:lnTo>
                <a:lnTo>
                  <a:pt x="39989" y="1790700"/>
                </a:lnTo>
                <a:lnTo>
                  <a:pt x="44037" y="1765300"/>
                </a:lnTo>
                <a:lnTo>
                  <a:pt x="50371" y="1752600"/>
                </a:lnTo>
                <a:lnTo>
                  <a:pt x="62325" y="1752600"/>
                </a:lnTo>
                <a:lnTo>
                  <a:pt x="65373" y="1739900"/>
                </a:lnTo>
                <a:lnTo>
                  <a:pt x="71707" y="1727200"/>
                </a:lnTo>
                <a:lnTo>
                  <a:pt x="77184" y="1727200"/>
                </a:lnTo>
                <a:lnTo>
                  <a:pt x="82089" y="1714500"/>
                </a:lnTo>
                <a:lnTo>
                  <a:pt x="86709" y="1714500"/>
                </a:lnTo>
                <a:lnTo>
                  <a:pt x="97020" y="1701800"/>
                </a:lnTo>
                <a:lnTo>
                  <a:pt x="104044" y="1676400"/>
                </a:lnTo>
                <a:lnTo>
                  <a:pt x="109640" y="1663700"/>
                </a:lnTo>
                <a:lnTo>
                  <a:pt x="115665" y="1638300"/>
                </a:lnTo>
                <a:lnTo>
                  <a:pt x="111093" y="1638300"/>
                </a:lnTo>
                <a:lnTo>
                  <a:pt x="113236" y="1625600"/>
                </a:lnTo>
                <a:lnTo>
                  <a:pt x="115665" y="1612900"/>
                </a:lnTo>
                <a:lnTo>
                  <a:pt x="119237" y="1600200"/>
                </a:lnTo>
                <a:lnTo>
                  <a:pt x="124809" y="1600200"/>
                </a:lnTo>
                <a:lnTo>
                  <a:pt x="133619" y="1587500"/>
                </a:lnTo>
                <a:lnTo>
                  <a:pt x="138144" y="1562100"/>
                </a:lnTo>
                <a:lnTo>
                  <a:pt x="143240" y="1549400"/>
                </a:lnTo>
                <a:lnTo>
                  <a:pt x="153765" y="1524000"/>
                </a:lnTo>
                <a:lnTo>
                  <a:pt x="1932511" y="1524000"/>
                </a:lnTo>
                <a:lnTo>
                  <a:pt x="1936845" y="1536700"/>
                </a:lnTo>
                <a:lnTo>
                  <a:pt x="2621121" y="1536700"/>
                </a:lnTo>
                <a:lnTo>
                  <a:pt x="2621121" y="1676400"/>
                </a:lnTo>
                <a:lnTo>
                  <a:pt x="255873" y="1676400"/>
                </a:lnTo>
                <a:lnTo>
                  <a:pt x="258921" y="1689100"/>
                </a:lnTo>
                <a:lnTo>
                  <a:pt x="261969" y="1689100"/>
                </a:lnTo>
                <a:lnTo>
                  <a:pt x="263493" y="1701800"/>
                </a:lnTo>
                <a:lnTo>
                  <a:pt x="2621121" y="1701800"/>
                </a:lnTo>
                <a:lnTo>
                  <a:pt x="2621121" y="1955800"/>
                </a:lnTo>
                <a:lnTo>
                  <a:pt x="133953" y="1955800"/>
                </a:lnTo>
                <a:lnTo>
                  <a:pt x="143097" y="1968500"/>
                </a:lnTo>
                <a:lnTo>
                  <a:pt x="2621121" y="1968500"/>
                </a:lnTo>
                <a:lnTo>
                  <a:pt x="2621121" y="2489200"/>
                </a:lnTo>
                <a:close/>
              </a:path>
              <a:path w="2621279" h="2794000">
                <a:moveTo>
                  <a:pt x="2621121" y="1701800"/>
                </a:moveTo>
                <a:lnTo>
                  <a:pt x="266541" y="1701800"/>
                </a:lnTo>
                <a:lnTo>
                  <a:pt x="267898" y="1689100"/>
                </a:lnTo>
                <a:lnTo>
                  <a:pt x="264826" y="1676400"/>
                </a:lnTo>
                <a:lnTo>
                  <a:pt x="2621121" y="1676400"/>
                </a:lnTo>
                <a:lnTo>
                  <a:pt x="2621121" y="1701800"/>
                </a:lnTo>
                <a:close/>
              </a:path>
              <a:path w="2621279" h="2794000">
                <a:moveTo>
                  <a:pt x="2621121" y="1968500"/>
                </a:moveTo>
                <a:lnTo>
                  <a:pt x="143097" y="1968500"/>
                </a:lnTo>
                <a:lnTo>
                  <a:pt x="140049" y="1955800"/>
                </a:lnTo>
                <a:lnTo>
                  <a:pt x="2621121" y="1955800"/>
                </a:lnTo>
                <a:lnTo>
                  <a:pt x="2621121" y="1968500"/>
                </a:lnTo>
                <a:close/>
              </a:path>
              <a:path w="2621279" h="2794000">
                <a:moveTo>
                  <a:pt x="2527873" y="2794000"/>
                </a:moveTo>
                <a:lnTo>
                  <a:pt x="241695" y="2794000"/>
                </a:lnTo>
                <a:lnTo>
                  <a:pt x="217310" y="2755900"/>
                </a:lnTo>
                <a:lnTo>
                  <a:pt x="194913" y="2705100"/>
                </a:lnTo>
                <a:lnTo>
                  <a:pt x="173434" y="2667000"/>
                </a:lnTo>
                <a:lnTo>
                  <a:pt x="155670" y="2641600"/>
                </a:lnTo>
                <a:lnTo>
                  <a:pt x="139620" y="2603500"/>
                </a:lnTo>
                <a:lnTo>
                  <a:pt x="117856" y="2552700"/>
                </a:lnTo>
                <a:lnTo>
                  <a:pt x="112998" y="2552700"/>
                </a:lnTo>
                <a:lnTo>
                  <a:pt x="108712" y="2540000"/>
                </a:lnTo>
                <a:lnTo>
                  <a:pt x="104997" y="2527300"/>
                </a:lnTo>
                <a:lnTo>
                  <a:pt x="100425" y="2514600"/>
                </a:lnTo>
                <a:lnTo>
                  <a:pt x="97401" y="2501900"/>
                </a:lnTo>
                <a:lnTo>
                  <a:pt x="93377" y="2476500"/>
                </a:lnTo>
                <a:lnTo>
                  <a:pt x="2060289" y="2476500"/>
                </a:lnTo>
                <a:lnTo>
                  <a:pt x="2061813" y="2489200"/>
                </a:lnTo>
                <a:lnTo>
                  <a:pt x="2621121" y="2489200"/>
                </a:lnTo>
                <a:lnTo>
                  <a:pt x="2621121" y="2654300"/>
                </a:lnTo>
                <a:lnTo>
                  <a:pt x="2301081" y="2654300"/>
                </a:lnTo>
                <a:lnTo>
                  <a:pt x="2304129" y="2667000"/>
                </a:lnTo>
                <a:lnTo>
                  <a:pt x="2621121" y="2667000"/>
                </a:lnTo>
                <a:lnTo>
                  <a:pt x="2621121" y="2679700"/>
                </a:lnTo>
                <a:lnTo>
                  <a:pt x="2612437" y="2692400"/>
                </a:lnTo>
                <a:lnTo>
                  <a:pt x="1517745" y="2692400"/>
                </a:lnTo>
                <a:lnTo>
                  <a:pt x="1514697" y="2705100"/>
                </a:lnTo>
                <a:lnTo>
                  <a:pt x="2605479" y="2705100"/>
                </a:lnTo>
                <a:lnTo>
                  <a:pt x="2576693" y="2743200"/>
                </a:lnTo>
                <a:lnTo>
                  <a:pt x="2546738" y="2781300"/>
                </a:lnTo>
                <a:lnTo>
                  <a:pt x="2527873" y="2794000"/>
                </a:lnTo>
                <a:close/>
              </a:path>
              <a:path w="2621279" h="2794000">
                <a:moveTo>
                  <a:pt x="2621121" y="2667000"/>
                </a:moveTo>
                <a:lnTo>
                  <a:pt x="2304129" y="2667000"/>
                </a:lnTo>
                <a:lnTo>
                  <a:pt x="2302606" y="2654300"/>
                </a:lnTo>
                <a:lnTo>
                  <a:pt x="2621121" y="2654300"/>
                </a:lnTo>
                <a:lnTo>
                  <a:pt x="2621121" y="2667000"/>
                </a:lnTo>
                <a:close/>
              </a:path>
              <a:path w="2621279" h="2794000">
                <a:moveTo>
                  <a:pt x="2605479" y="2705100"/>
                </a:moveTo>
                <a:lnTo>
                  <a:pt x="1522317" y="2705100"/>
                </a:lnTo>
                <a:lnTo>
                  <a:pt x="1526889" y="2692400"/>
                </a:lnTo>
                <a:lnTo>
                  <a:pt x="2612437" y="2692400"/>
                </a:lnTo>
                <a:lnTo>
                  <a:pt x="2605479" y="2705100"/>
                </a:lnTo>
                <a:close/>
              </a:path>
            </a:pathLst>
          </a:custGeom>
          <a:solidFill>
            <a:srgbClr val="AFC156">
              <a:alpha val="679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74607" y="1129283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90">
                <a:moveTo>
                  <a:pt x="15240" y="21336"/>
                </a:moveTo>
                <a:lnTo>
                  <a:pt x="10668" y="21336"/>
                </a:lnTo>
                <a:lnTo>
                  <a:pt x="9144" y="18288"/>
                </a:lnTo>
                <a:lnTo>
                  <a:pt x="3048" y="15240"/>
                </a:lnTo>
                <a:lnTo>
                  <a:pt x="4572" y="12192"/>
                </a:lnTo>
                <a:lnTo>
                  <a:pt x="4572" y="7620"/>
                </a:lnTo>
                <a:lnTo>
                  <a:pt x="3048" y="6096"/>
                </a:lnTo>
                <a:lnTo>
                  <a:pt x="0" y="1524"/>
                </a:lnTo>
                <a:lnTo>
                  <a:pt x="1524" y="0"/>
                </a:lnTo>
                <a:lnTo>
                  <a:pt x="6096" y="0"/>
                </a:lnTo>
                <a:lnTo>
                  <a:pt x="7620" y="4572"/>
                </a:lnTo>
                <a:lnTo>
                  <a:pt x="7620" y="9144"/>
                </a:lnTo>
                <a:lnTo>
                  <a:pt x="9144" y="13716"/>
                </a:lnTo>
                <a:lnTo>
                  <a:pt x="10668" y="13716"/>
                </a:lnTo>
                <a:lnTo>
                  <a:pt x="12192" y="15240"/>
                </a:lnTo>
                <a:lnTo>
                  <a:pt x="18288" y="19812"/>
                </a:lnTo>
                <a:lnTo>
                  <a:pt x="15240" y="21336"/>
                </a:lnTo>
                <a:close/>
              </a:path>
            </a:pathLst>
          </a:custGeom>
          <a:solidFill>
            <a:srgbClr val="D8DDBF">
              <a:alpha val="6562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63927" y="1033271"/>
            <a:ext cx="29209" cy="66040"/>
          </a:xfrm>
          <a:custGeom>
            <a:avLst/>
            <a:gdLst/>
            <a:ahLst/>
            <a:cxnLst/>
            <a:rect l="l" t="t" r="r" b="b"/>
            <a:pathLst>
              <a:path w="29209" h="66040">
                <a:moveTo>
                  <a:pt x="9144" y="47244"/>
                </a:moveTo>
                <a:lnTo>
                  <a:pt x="7620" y="48768"/>
                </a:lnTo>
                <a:lnTo>
                  <a:pt x="6096" y="47244"/>
                </a:lnTo>
                <a:lnTo>
                  <a:pt x="1524" y="47244"/>
                </a:lnTo>
                <a:lnTo>
                  <a:pt x="0" y="48768"/>
                </a:lnTo>
                <a:lnTo>
                  <a:pt x="0" y="51816"/>
                </a:lnTo>
                <a:lnTo>
                  <a:pt x="4572" y="59436"/>
                </a:lnTo>
                <a:lnTo>
                  <a:pt x="3048" y="60960"/>
                </a:lnTo>
                <a:lnTo>
                  <a:pt x="3048" y="65532"/>
                </a:lnTo>
                <a:lnTo>
                  <a:pt x="6096" y="64008"/>
                </a:lnTo>
                <a:lnTo>
                  <a:pt x="7620" y="64008"/>
                </a:lnTo>
                <a:lnTo>
                  <a:pt x="9144" y="60960"/>
                </a:lnTo>
                <a:lnTo>
                  <a:pt x="7620" y="56388"/>
                </a:lnTo>
                <a:lnTo>
                  <a:pt x="4572" y="51816"/>
                </a:lnTo>
                <a:lnTo>
                  <a:pt x="9144" y="50292"/>
                </a:lnTo>
                <a:lnTo>
                  <a:pt x="9144" y="48768"/>
                </a:lnTo>
                <a:lnTo>
                  <a:pt x="9144" y="47244"/>
                </a:lnTo>
                <a:close/>
              </a:path>
              <a:path w="29209" h="66040">
                <a:moveTo>
                  <a:pt x="28956" y="0"/>
                </a:moveTo>
                <a:lnTo>
                  <a:pt x="27432" y="0"/>
                </a:lnTo>
                <a:lnTo>
                  <a:pt x="21336" y="3048"/>
                </a:lnTo>
                <a:lnTo>
                  <a:pt x="27432" y="3048"/>
                </a:lnTo>
                <a:lnTo>
                  <a:pt x="28956" y="1524"/>
                </a:lnTo>
                <a:lnTo>
                  <a:pt x="28956" y="0"/>
                </a:lnTo>
                <a:close/>
              </a:path>
            </a:pathLst>
          </a:custGeom>
          <a:solidFill>
            <a:srgbClr val="D8DDBF">
              <a:alpha val="6562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84836" y="774191"/>
            <a:ext cx="2171065" cy="1249680"/>
          </a:xfrm>
          <a:custGeom>
            <a:avLst/>
            <a:gdLst/>
            <a:ahLst/>
            <a:cxnLst/>
            <a:rect l="l" t="t" r="r" b="b"/>
            <a:pathLst>
              <a:path w="2171065" h="1249680">
                <a:moveTo>
                  <a:pt x="4940" y="11430"/>
                </a:moveTo>
                <a:lnTo>
                  <a:pt x="368" y="11430"/>
                </a:lnTo>
                <a:lnTo>
                  <a:pt x="368" y="20320"/>
                </a:lnTo>
                <a:lnTo>
                  <a:pt x="4940" y="20320"/>
                </a:lnTo>
                <a:lnTo>
                  <a:pt x="4940" y="11430"/>
                </a:lnTo>
                <a:close/>
              </a:path>
              <a:path w="2171065" h="1249680">
                <a:moveTo>
                  <a:pt x="52184" y="325120"/>
                </a:moveTo>
                <a:lnTo>
                  <a:pt x="50660" y="325120"/>
                </a:lnTo>
                <a:lnTo>
                  <a:pt x="52184" y="335280"/>
                </a:lnTo>
                <a:lnTo>
                  <a:pt x="52184" y="325120"/>
                </a:lnTo>
                <a:close/>
              </a:path>
              <a:path w="2171065" h="1249680">
                <a:moveTo>
                  <a:pt x="1258747" y="1080770"/>
                </a:moveTo>
                <a:lnTo>
                  <a:pt x="1250048" y="1087120"/>
                </a:lnTo>
                <a:lnTo>
                  <a:pt x="1257668" y="1087120"/>
                </a:lnTo>
                <a:lnTo>
                  <a:pt x="1258747" y="1080770"/>
                </a:lnTo>
                <a:close/>
              </a:path>
              <a:path w="2171065" h="1249680">
                <a:moveTo>
                  <a:pt x="1262240" y="1078230"/>
                </a:moveTo>
                <a:lnTo>
                  <a:pt x="1259192" y="1078230"/>
                </a:lnTo>
                <a:lnTo>
                  <a:pt x="1258747" y="1080770"/>
                </a:lnTo>
                <a:lnTo>
                  <a:pt x="1262240" y="1078230"/>
                </a:lnTo>
                <a:close/>
              </a:path>
              <a:path w="2171065" h="1249680">
                <a:moveTo>
                  <a:pt x="1266812" y="1078230"/>
                </a:moveTo>
                <a:lnTo>
                  <a:pt x="1266050" y="1073150"/>
                </a:lnTo>
                <a:lnTo>
                  <a:pt x="1265288" y="1078230"/>
                </a:lnTo>
                <a:lnTo>
                  <a:pt x="1266812" y="1078230"/>
                </a:lnTo>
                <a:close/>
              </a:path>
              <a:path w="2171065" h="1249680">
                <a:moveTo>
                  <a:pt x="1266812" y="1068070"/>
                </a:moveTo>
                <a:lnTo>
                  <a:pt x="1265288" y="1068070"/>
                </a:lnTo>
                <a:lnTo>
                  <a:pt x="1266050" y="1073150"/>
                </a:lnTo>
                <a:lnTo>
                  <a:pt x="1266812" y="1068070"/>
                </a:lnTo>
                <a:close/>
              </a:path>
              <a:path w="2171065" h="1249680">
                <a:moveTo>
                  <a:pt x="1740776" y="925830"/>
                </a:moveTo>
                <a:lnTo>
                  <a:pt x="1737728" y="915670"/>
                </a:lnTo>
                <a:lnTo>
                  <a:pt x="1731632" y="915670"/>
                </a:lnTo>
                <a:lnTo>
                  <a:pt x="1731632" y="925830"/>
                </a:lnTo>
                <a:lnTo>
                  <a:pt x="1740776" y="925830"/>
                </a:lnTo>
                <a:close/>
              </a:path>
              <a:path w="2171065" h="1249680">
                <a:moveTo>
                  <a:pt x="1852028" y="880872"/>
                </a:moveTo>
                <a:lnTo>
                  <a:pt x="1848980" y="877824"/>
                </a:lnTo>
                <a:lnTo>
                  <a:pt x="1848980" y="876300"/>
                </a:lnTo>
                <a:lnTo>
                  <a:pt x="1844408" y="876300"/>
                </a:lnTo>
                <a:lnTo>
                  <a:pt x="1839836" y="879348"/>
                </a:lnTo>
                <a:lnTo>
                  <a:pt x="1835264" y="879348"/>
                </a:lnTo>
                <a:lnTo>
                  <a:pt x="1830692" y="880872"/>
                </a:lnTo>
                <a:lnTo>
                  <a:pt x="1829168" y="882396"/>
                </a:lnTo>
                <a:lnTo>
                  <a:pt x="1829168" y="883920"/>
                </a:lnTo>
                <a:lnTo>
                  <a:pt x="1838312" y="888492"/>
                </a:lnTo>
                <a:lnTo>
                  <a:pt x="1845932" y="888492"/>
                </a:lnTo>
                <a:lnTo>
                  <a:pt x="1847456" y="886968"/>
                </a:lnTo>
                <a:lnTo>
                  <a:pt x="1850504" y="886968"/>
                </a:lnTo>
                <a:lnTo>
                  <a:pt x="1852028" y="885444"/>
                </a:lnTo>
                <a:lnTo>
                  <a:pt x="1847456" y="883920"/>
                </a:lnTo>
                <a:lnTo>
                  <a:pt x="1845932" y="883920"/>
                </a:lnTo>
                <a:lnTo>
                  <a:pt x="1842884" y="882396"/>
                </a:lnTo>
                <a:lnTo>
                  <a:pt x="1845932" y="882396"/>
                </a:lnTo>
                <a:lnTo>
                  <a:pt x="1852028" y="880872"/>
                </a:lnTo>
                <a:close/>
              </a:path>
              <a:path w="2171065" h="1249680">
                <a:moveTo>
                  <a:pt x="2130920" y="287020"/>
                </a:moveTo>
                <a:lnTo>
                  <a:pt x="2124824" y="287020"/>
                </a:lnTo>
                <a:lnTo>
                  <a:pt x="2124824" y="297180"/>
                </a:lnTo>
                <a:lnTo>
                  <a:pt x="2130920" y="297180"/>
                </a:lnTo>
                <a:lnTo>
                  <a:pt x="2130920" y="287020"/>
                </a:lnTo>
                <a:close/>
              </a:path>
              <a:path w="2171065" h="1249680">
                <a:moveTo>
                  <a:pt x="2135492" y="449580"/>
                </a:moveTo>
                <a:lnTo>
                  <a:pt x="2130920" y="449580"/>
                </a:lnTo>
                <a:lnTo>
                  <a:pt x="2127872" y="458470"/>
                </a:lnTo>
                <a:lnTo>
                  <a:pt x="2132444" y="458470"/>
                </a:lnTo>
                <a:lnTo>
                  <a:pt x="2135492" y="449580"/>
                </a:lnTo>
                <a:close/>
              </a:path>
              <a:path w="2171065" h="1249680">
                <a:moveTo>
                  <a:pt x="2144636" y="392430"/>
                </a:moveTo>
                <a:lnTo>
                  <a:pt x="2143112" y="392430"/>
                </a:lnTo>
                <a:lnTo>
                  <a:pt x="2143112" y="401320"/>
                </a:lnTo>
                <a:lnTo>
                  <a:pt x="2144636" y="401320"/>
                </a:lnTo>
                <a:lnTo>
                  <a:pt x="2144636" y="392430"/>
                </a:lnTo>
                <a:close/>
              </a:path>
              <a:path w="2171065" h="1249680">
                <a:moveTo>
                  <a:pt x="2170544" y="725170"/>
                </a:moveTo>
                <a:lnTo>
                  <a:pt x="2162924" y="725170"/>
                </a:lnTo>
                <a:lnTo>
                  <a:pt x="2165972" y="716280"/>
                </a:lnTo>
                <a:lnTo>
                  <a:pt x="2164448" y="716280"/>
                </a:lnTo>
                <a:lnTo>
                  <a:pt x="2165972" y="706120"/>
                </a:lnTo>
                <a:lnTo>
                  <a:pt x="2164448" y="706120"/>
                </a:lnTo>
                <a:lnTo>
                  <a:pt x="2162924" y="697230"/>
                </a:lnTo>
                <a:lnTo>
                  <a:pt x="2162924" y="687070"/>
                </a:lnTo>
                <a:lnTo>
                  <a:pt x="2164448" y="687070"/>
                </a:lnTo>
                <a:lnTo>
                  <a:pt x="2162924" y="678180"/>
                </a:lnTo>
                <a:lnTo>
                  <a:pt x="2159876" y="678180"/>
                </a:lnTo>
                <a:lnTo>
                  <a:pt x="2161400" y="668020"/>
                </a:lnTo>
                <a:lnTo>
                  <a:pt x="2158352" y="668020"/>
                </a:lnTo>
                <a:lnTo>
                  <a:pt x="2159876" y="659130"/>
                </a:lnTo>
                <a:lnTo>
                  <a:pt x="2158352" y="659130"/>
                </a:lnTo>
                <a:lnTo>
                  <a:pt x="2150732" y="648970"/>
                </a:lnTo>
                <a:lnTo>
                  <a:pt x="2156828" y="648970"/>
                </a:lnTo>
                <a:lnTo>
                  <a:pt x="2150732" y="640080"/>
                </a:lnTo>
                <a:lnTo>
                  <a:pt x="2158352" y="640080"/>
                </a:lnTo>
                <a:lnTo>
                  <a:pt x="2158352" y="629920"/>
                </a:lnTo>
                <a:lnTo>
                  <a:pt x="2156828" y="621030"/>
                </a:lnTo>
                <a:lnTo>
                  <a:pt x="2155304" y="629920"/>
                </a:lnTo>
                <a:lnTo>
                  <a:pt x="2155304" y="621030"/>
                </a:lnTo>
                <a:lnTo>
                  <a:pt x="2149208" y="621030"/>
                </a:lnTo>
                <a:lnTo>
                  <a:pt x="2150732" y="610870"/>
                </a:lnTo>
                <a:lnTo>
                  <a:pt x="2149208" y="610870"/>
                </a:lnTo>
                <a:lnTo>
                  <a:pt x="2149208" y="591820"/>
                </a:lnTo>
                <a:lnTo>
                  <a:pt x="2146160" y="591820"/>
                </a:lnTo>
                <a:lnTo>
                  <a:pt x="2143112" y="582930"/>
                </a:lnTo>
                <a:lnTo>
                  <a:pt x="2141588" y="582930"/>
                </a:lnTo>
                <a:lnTo>
                  <a:pt x="2143112" y="572770"/>
                </a:lnTo>
                <a:lnTo>
                  <a:pt x="2144636" y="572770"/>
                </a:lnTo>
                <a:lnTo>
                  <a:pt x="2146160" y="553720"/>
                </a:lnTo>
                <a:lnTo>
                  <a:pt x="2141588" y="553720"/>
                </a:lnTo>
                <a:lnTo>
                  <a:pt x="2137016" y="544830"/>
                </a:lnTo>
                <a:lnTo>
                  <a:pt x="2135492" y="534670"/>
                </a:lnTo>
                <a:lnTo>
                  <a:pt x="2132444" y="525780"/>
                </a:lnTo>
                <a:lnTo>
                  <a:pt x="2135492" y="525780"/>
                </a:lnTo>
                <a:lnTo>
                  <a:pt x="2132444" y="515620"/>
                </a:lnTo>
                <a:lnTo>
                  <a:pt x="2126348" y="515620"/>
                </a:lnTo>
                <a:lnTo>
                  <a:pt x="2126348" y="506730"/>
                </a:lnTo>
                <a:lnTo>
                  <a:pt x="2127872" y="496570"/>
                </a:lnTo>
                <a:lnTo>
                  <a:pt x="2126348" y="496570"/>
                </a:lnTo>
                <a:lnTo>
                  <a:pt x="2124824" y="487680"/>
                </a:lnTo>
                <a:lnTo>
                  <a:pt x="2126348" y="477520"/>
                </a:lnTo>
                <a:lnTo>
                  <a:pt x="2120252" y="477520"/>
                </a:lnTo>
                <a:lnTo>
                  <a:pt x="2121776" y="468630"/>
                </a:lnTo>
                <a:lnTo>
                  <a:pt x="2124824" y="468630"/>
                </a:lnTo>
                <a:lnTo>
                  <a:pt x="2120252" y="458470"/>
                </a:lnTo>
                <a:lnTo>
                  <a:pt x="2118728" y="458470"/>
                </a:lnTo>
                <a:lnTo>
                  <a:pt x="2118728" y="449580"/>
                </a:lnTo>
                <a:lnTo>
                  <a:pt x="2120252" y="449580"/>
                </a:lnTo>
                <a:lnTo>
                  <a:pt x="2118728" y="439420"/>
                </a:lnTo>
                <a:lnTo>
                  <a:pt x="2127872" y="439420"/>
                </a:lnTo>
                <a:lnTo>
                  <a:pt x="2130920" y="430530"/>
                </a:lnTo>
                <a:lnTo>
                  <a:pt x="2126348" y="420370"/>
                </a:lnTo>
                <a:lnTo>
                  <a:pt x="2108060" y="420370"/>
                </a:lnTo>
                <a:lnTo>
                  <a:pt x="2118728" y="411480"/>
                </a:lnTo>
                <a:lnTo>
                  <a:pt x="2129396" y="411480"/>
                </a:lnTo>
                <a:lnTo>
                  <a:pt x="2129396" y="420370"/>
                </a:lnTo>
                <a:lnTo>
                  <a:pt x="2135492" y="420370"/>
                </a:lnTo>
                <a:lnTo>
                  <a:pt x="2135492" y="411480"/>
                </a:lnTo>
                <a:lnTo>
                  <a:pt x="2140064" y="411480"/>
                </a:lnTo>
                <a:lnTo>
                  <a:pt x="2130920" y="401320"/>
                </a:lnTo>
                <a:lnTo>
                  <a:pt x="2129396" y="401320"/>
                </a:lnTo>
                <a:lnTo>
                  <a:pt x="2130920" y="392430"/>
                </a:lnTo>
                <a:lnTo>
                  <a:pt x="2143112" y="392430"/>
                </a:lnTo>
                <a:lnTo>
                  <a:pt x="2137016" y="382270"/>
                </a:lnTo>
                <a:lnTo>
                  <a:pt x="2143112" y="382270"/>
                </a:lnTo>
                <a:lnTo>
                  <a:pt x="2143112" y="373380"/>
                </a:lnTo>
                <a:lnTo>
                  <a:pt x="2135492" y="373380"/>
                </a:lnTo>
                <a:lnTo>
                  <a:pt x="2133968" y="363220"/>
                </a:lnTo>
                <a:lnTo>
                  <a:pt x="2132444" y="363220"/>
                </a:lnTo>
                <a:lnTo>
                  <a:pt x="2137016" y="354330"/>
                </a:lnTo>
                <a:lnTo>
                  <a:pt x="2129396" y="354330"/>
                </a:lnTo>
                <a:lnTo>
                  <a:pt x="2129396" y="382270"/>
                </a:lnTo>
                <a:lnTo>
                  <a:pt x="2129396" y="392430"/>
                </a:lnTo>
                <a:lnTo>
                  <a:pt x="2126348" y="392430"/>
                </a:lnTo>
                <a:lnTo>
                  <a:pt x="2121776" y="382270"/>
                </a:lnTo>
                <a:lnTo>
                  <a:pt x="2129396" y="382270"/>
                </a:lnTo>
                <a:lnTo>
                  <a:pt x="2129396" y="354330"/>
                </a:lnTo>
                <a:lnTo>
                  <a:pt x="2127872" y="354330"/>
                </a:lnTo>
                <a:lnTo>
                  <a:pt x="2127872" y="363220"/>
                </a:lnTo>
                <a:lnTo>
                  <a:pt x="2127872" y="373380"/>
                </a:lnTo>
                <a:lnTo>
                  <a:pt x="2120252" y="373380"/>
                </a:lnTo>
                <a:lnTo>
                  <a:pt x="2123300" y="363220"/>
                </a:lnTo>
                <a:lnTo>
                  <a:pt x="2127872" y="363220"/>
                </a:lnTo>
                <a:lnTo>
                  <a:pt x="2127872" y="354330"/>
                </a:lnTo>
                <a:lnTo>
                  <a:pt x="2109584" y="354330"/>
                </a:lnTo>
                <a:lnTo>
                  <a:pt x="2115680" y="344170"/>
                </a:lnTo>
                <a:lnTo>
                  <a:pt x="2137016" y="344170"/>
                </a:lnTo>
                <a:lnTo>
                  <a:pt x="2133968" y="335280"/>
                </a:lnTo>
                <a:lnTo>
                  <a:pt x="2135492" y="335280"/>
                </a:lnTo>
                <a:lnTo>
                  <a:pt x="2133968" y="325120"/>
                </a:lnTo>
                <a:lnTo>
                  <a:pt x="2132444" y="325120"/>
                </a:lnTo>
                <a:lnTo>
                  <a:pt x="2132444" y="316230"/>
                </a:lnTo>
                <a:lnTo>
                  <a:pt x="2124824" y="316230"/>
                </a:lnTo>
                <a:lnTo>
                  <a:pt x="2124824" y="325120"/>
                </a:lnTo>
                <a:lnTo>
                  <a:pt x="2123300" y="335280"/>
                </a:lnTo>
                <a:lnTo>
                  <a:pt x="2118728" y="335280"/>
                </a:lnTo>
                <a:lnTo>
                  <a:pt x="2121776" y="325120"/>
                </a:lnTo>
                <a:lnTo>
                  <a:pt x="2124824" y="325120"/>
                </a:lnTo>
                <a:lnTo>
                  <a:pt x="2124824" y="316230"/>
                </a:lnTo>
                <a:lnTo>
                  <a:pt x="2117204" y="316230"/>
                </a:lnTo>
                <a:lnTo>
                  <a:pt x="2117204" y="325120"/>
                </a:lnTo>
                <a:lnTo>
                  <a:pt x="2108060" y="325120"/>
                </a:lnTo>
                <a:lnTo>
                  <a:pt x="2108060" y="373380"/>
                </a:lnTo>
                <a:lnTo>
                  <a:pt x="2106536" y="382270"/>
                </a:lnTo>
                <a:lnTo>
                  <a:pt x="2101964" y="392430"/>
                </a:lnTo>
                <a:lnTo>
                  <a:pt x="2098916" y="392430"/>
                </a:lnTo>
                <a:lnTo>
                  <a:pt x="2097392" y="382270"/>
                </a:lnTo>
                <a:lnTo>
                  <a:pt x="2100440" y="382270"/>
                </a:lnTo>
                <a:lnTo>
                  <a:pt x="2105012" y="373380"/>
                </a:lnTo>
                <a:lnTo>
                  <a:pt x="2100440" y="373380"/>
                </a:lnTo>
                <a:lnTo>
                  <a:pt x="2098916" y="363220"/>
                </a:lnTo>
                <a:lnTo>
                  <a:pt x="2094344" y="363220"/>
                </a:lnTo>
                <a:lnTo>
                  <a:pt x="2094344" y="354330"/>
                </a:lnTo>
                <a:lnTo>
                  <a:pt x="2097392" y="354330"/>
                </a:lnTo>
                <a:lnTo>
                  <a:pt x="2098916" y="363220"/>
                </a:lnTo>
                <a:lnTo>
                  <a:pt x="2101964" y="363220"/>
                </a:lnTo>
                <a:lnTo>
                  <a:pt x="2108060" y="373380"/>
                </a:lnTo>
                <a:lnTo>
                  <a:pt x="2108060" y="325120"/>
                </a:lnTo>
                <a:lnTo>
                  <a:pt x="2092820" y="325120"/>
                </a:lnTo>
                <a:lnTo>
                  <a:pt x="2092820" y="316230"/>
                </a:lnTo>
                <a:lnTo>
                  <a:pt x="2112632" y="316230"/>
                </a:lnTo>
                <a:lnTo>
                  <a:pt x="2117204" y="325120"/>
                </a:lnTo>
                <a:lnTo>
                  <a:pt x="2117204" y="316230"/>
                </a:lnTo>
                <a:lnTo>
                  <a:pt x="2108060" y="306070"/>
                </a:lnTo>
                <a:lnTo>
                  <a:pt x="2112632" y="306070"/>
                </a:lnTo>
                <a:lnTo>
                  <a:pt x="2123300" y="297180"/>
                </a:lnTo>
                <a:lnTo>
                  <a:pt x="2124824" y="287020"/>
                </a:lnTo>
                <a:lnTo>
                  <a:pt x="2123300" y="287020"/>
                </a:lnTo>
                <a:lnTo>
                  <a:pt x="2121776" y="278130"/>
                </a:lnTo>
                <a:lnTo>
                  <a:pt x="2120252" y="278130"/>
                </a:lnTo>
                <a:lnTo>
                  <a:pt x="2120252" y="267970"/>
                </a:lnTo>
                <a:lnTo>
                  <a:pt x="2121776" y="267970"/>
                </a:lnTo>
                <a:lnTo>
                  <a:pt x="2121776" y="259080"/>
                </a:lnTo>
                <a:lnTo>
                  <a:pt x="2117204" y="259080"/>
                </a:lnTo>
                <a:lnTo>
                  <a:pt x="2123300" y="248920"/>
                </a:lnTo>
                <a:lnTo>
                  <a:pt x="2115680" y="248920"/>
                </a:lnTo>
                <a:lnTo>
                  <a:pt x="2115680" y="259080"/>
                </a:lnTo>
                <a:lnTo>
                  <a:pt x="2115680" y="267970"/>
                </a:lnTo>
                <a:lnTo>
                  <a:pt x="2106536" y="267970"/>
                </a:lnTo>
                <a:lnTo>
                  <a:pt x="2106536" y="259080"/>
                </a:lnTo>
                <a:lnTo>
                  <a:pt x="2100440" y="259080"/>
                </a:lnTo>
                <a:lnTo>
                  <a:pt x="2106536" y="248920"/>
                </a:lnTo>
                <a:lnTo>
                  <a:pt x="2108060" y="248920"/>
                </a:lnTo>
                <a:lnTo>
                  <a:pt x="2108060" y="259080"/>
                </a:lnTo>
                <a:lnTo>
                  <a:pt x="2115680" y="259080"/>
                </a:lnTo>
                <a:lnTo>
                  <a:pt x="2115680" y="248920"/>
                </a:lnTo>
                <a:lnTo>
                  <a:pt x="2111108" y="248920"/>
                </a:lnTo>
                <a:lnTo>
                  <a:pt x="2109584" y="240030"/>
                </a:lnTo>
                <a:lnTo>
                  <a:pt x="2117204" y="240030"/>
                </a:lnTo>
                <a:lnTo>
                  <a:pt x="2114156" y="220980"/>
                </a:lnTo>
                <a:lnTo>
                  <a:pt x="2115680" y="220980"/>
                </a:lnTo>
                <a:lnTo>
                  <a:pt x="2114156" y="210820"/>
                </a:lnTo>
                <a:lnTo>
                  <a:pt x="2115680" y="201930"/>
                </a:lnTo>
                <a:lnTo>
                  <a:pt x="2106536" y="201930"/>
                </a:lnTo>
                <a:lnTo>
                  <a:pt x="2108060" y="191770"/>
                </a:lnTo>
                <a:lnTo>
                  <a:pt x="2105012" y="191770"/>
                </a:lnTo>
                <a:lnTo>
                  <a:pt x="2101964" y="182880"/>
                </a:lnTo>
                <a:lnTo>
                  <a:pt x="2108060" y="182880"/>
                </a:lnTo>
                <a:lnTo>
                  <a:pt x="2100440" y="172720"/>
                </a:lnTo>
                <a:lnTo>
                  <a:pt x="2097392" y="182880"/>
                </a:lnTo>
                <a:lnTo>
                  <a:pt x="2094344" y="182880"/>
                </a:lnTo>
                <a:lnTo>
                  <a:pt x="2091296" y="191770"/>
                </a:lnTo>
                <a:lnTo>
                  <a:pt x="2088248" y="191770"/>
                </a:lnTo>
                <a:lnTo>
                  <a:pt x="2088248" y="297180"/>
                </a:lnTo>
                <a:lnTo>
                  <a:pt x="2088248" y="306070"/>
                </a:lnTo>
                <a:lnTo>
                  <a:pt x="2086724" y="306070"/>
                </a:lnTo>
                <a:lnTo>
                  <a:pt x="2088248" y="316230"/>
                </a:lnTo>
                <a:lnTo>
                  <a:pt x="2083676" y="316230"/>
                </a:lnTo>
                <a:lnTo>
                  <a:pt x="2079104" y="306070"/>
                </a:lnTo>
                <a:lnTo>
                  <a:pt x="2080628" y="297180"/>
                </a:lnTo>
                <a:lnTo>
                  <a:pt x="2085200" y="297180"/>
                </a:lnTo>
                <a:lnTo>
                  <a:pt x="2086724" y="306070"/>
                </a:lnTo>
                <a:lnTo>
                  <a:pt x="2088248" y="297180"/>
                </a:lnTo>
                <a:lnTo>
                  <a:pt x="2088248" y="191770"/>
                </a:lnTo>
                <a:lnTo>
                  <a:pt x="2088248" y="182880"/>
                </a:lnTo>
                <a:lnTo>
                  <a:pt x="2094344" y="182880"/>
                </a:lnTo>
                <a:lnTo>
                  <a:pt x="2095868" y="172720"/>
                </a:lnTo>
                <a:lnTo>
                  <a:pt x="2100440" y="172720"/>
                </a:lnTo>
                <a:lnTo>
                  <a:pt x="2106536" y="172720"/>
                </a:lnTo>
                <a:lnTo>
                  <a:pt x="2106536" y="163830"/>
                </a:lnTo>
                <a:lnTo>
                  <a:pt x="2105012" y="163830"/>
                </a:lnTo>
                <a:lnTo>
                  <a:pt x="2105012" y="153670"/>
                </a:lnTo>
                <a:lnTo>
                  <a:pt x="2101964" y="153670"/>
                </a:lnTo>
                <a:lnTo>
                  <a:pt x="2105012" y="144780"/>
                </a:lnTo>
                <a:lnTo>
                  <a:pt x="2100440" y="144780"/>
                </a:lnTo>
                <a:lnTo>
                  <a:pt x="2105012" y="134620"/>
                </a:lnTo>
                <a:lnTo>
                  <a:pt x="2092820" y="134620"/>
                </a:lnTo>
                <a:lnTo>
                  <a:pt x="2091296" y="125730"/>
                </a:lnTo>
                <a:lnTo>
                  <a:pt x="2100440" y="125730"/>
                </a:lnTo>
                <a:lnTo>
                  <a:pt x="2100440" y="115570"/>
                </a:lnTo>
                <a:lnTo>
                  <a:pt x="2095868" y="106680"/>
                </a:lnTo>
                <a:lnTo>
                  <a:pt x="2094344" y="106680"/>
                </a:lnTo>
                <a:lnTo>
                  <a:pt x="2095868" y="96520"/>
                </a:lnTo>
                <a:lnTo>
                  <a:pt x="2094344" y="87630"/>
                </a:lnTo>
                <a:lnTo>
                  <a:pt x="2088248" y="87630"/>
                </a:lnTo>
                <a:lnTo>
                  <a:pt x="2088248" y="77470"/>
                </a:lnTo>
                <a:lnTo>
                  <a:pt x="2086724" y="77470"/>
                </a:lnTo>
                <a:lnTo>
                  <a:pt x="2088248" y="68580"/>
                </a:lnTo>
                <a:lnTo>
                  <a:pt x="2089772" y="68580"/>
                </a:lnTo>
                <a:lnTo>
                  <a:pt x="2088248" y="58420"/>
                </a:lnTo>
                <a:lnTo>
                  <a:pt x="2085200" y="49530"/>
                </a:lnTo>
                <a:lnTo>
                  <a:pt x="2085200" y="191770"/>
                </a:lnTo>
                <a:lnTo>
                  <a:pt x="2082152" y="201930"/>
                </a:lnTo>
                <a:lnTo>
                  <a:pt x="2079104" y="201930"/>
                </a:lnTo>
                <a:lnTo>
                  <a:pt x="2082152" y="191770"/>
                </a:lnTo>
                <a:lnTo>
                  <a:pt x="2085200" y="191770"/>
                </a:lnTo>
                <a:lnTo>
                  <a:pt x="2085200" y="49530"/>
                </a:lnTo>
                <a:lnTo>
                  <a:pt x="2089772" y="39370"/>
                </a:lnTo>
                <a:lnTo>
                  <a:pt x="2088248" y="39370"/>
                </a:lnTo>
                <a:lnTo>
                  <a:pt x="2083676" y="30480"/>
                </a:lnTo>
                <a:lnTo>
                  <a:pt x="2080628" y="30480"/>
                </a:lnTo>
                <a:lnTo>
                  <a:pt x="2080628" y="20320"/>
                </a:lnTo>
                <a:lnTo>
                  <a:pt x="2077580" y="11430"/>
                </a:lnTo>
                <a:lnTo>
                  <a:pt x="2080628" y="11430"/>
                </a:lnTo>
                <a:lnTo>
                  <a:pt x="2080628" y="1270"/>
                </a:lnTo>
                <a:lnTo>
                  <a:pt x="2077580" y="1270"/>
                </a:lnTo>
                <a:lnTo>
                  <a:pt x="2077935" y="0"/>
                </a:lnTo>
                <a:lnTo>
                  <a:pt x="2022716" y="0"/>
                </a:lnTo>
                <a:lnTo>
                  <a:pt x="2022716" y="906780"/>
                </a:lnTo>
                <a:lnTo>
                  <a:pt x="2009000" y="906780"/>
                </a:lnTo>
                <a:lnTo>
                  <a:pt x="2009000" y="896620"/>
                </a:lnTo>
                <a:lnTo>
                  <a:pt x="2021192" y="896620"/>
                </a:lnTo>
                <a:lnTo>
                  <a:pt x="2022716" y="906780"/>
                </a:lnTo>
                <a:lnTo>
                  <a:pt x="2022716" y="0"/>
                </a:lnTo>
                <a:lnTo>
                  <a:pt x="1941944" y="0"/>
                </a:lnTo>
                <a:lnTo>
                  <a:pt x="1941944" y="887730"/>
                </a:lnTo>
                <a:lnTo>
                  <a:pt x="1941182" y="887730"/>
                </a:lnTo>
                <a:lnTo>
                  <a:pt x="1940420" y="886968"/>
                </a:lnTo>
                <a:lnTo>
                  <a:pt x="1937372" y="886968"/>
                </a:lnTo>
                <a:lnTo>
                  <a:pt x="1937372" y="877570"/>
                </a:lnTo>
                <a:lnTo>
                  <a:pt x="1940420" y="877570"/>
                </a:lnTo>
                <a:lnTo>
                  <a:pt x="1941944" y="887730"/>
                </a:lnTo>
                <a:lnTo>
                  <a:pt x="1941944" y="0"/>
                </a:lnTo>
                <a:lnTo>
                  <a:pt x="1307960" y="0"/>
                </a:lnTo>
                <a:lnTo>
                  <a:pt x="1307960" y="1078230"/>
                </a:lnTo>
                <a:lnTo>
                  <a:pt x="1304912" y="1087120"/>
                </a:lnTo>
                <a:lnTo>
                  <a:pt x="1303388" y="1087120"/>
                </a:lnTo>
                <a:lnTo>
                  <a:pt x="1303388" y="1078230"/>
                </a:lnTo>
                <a:lnTo>
                  <a:pt x="1307960" y="1078230"/>
                </a:lnTo>
                <a:lnTo>
                  <a:pt x="1307960" y="0"/>
                </a:lnTo>
                <a:lnTo>
                  <a:pt x="1289672" y="0"/>
                </a:lnTo>
                <a:lnTo>
                  <a:pt x="1289672" y="1059180"/>
                </a:lnTo>
                <a:lnTo>
                  <a:pt x="1289672" y="1068070"/>
                </a:lnTo>
                <a:lnTo>
                  <a:pt x="1288148" y="1068070"/>
                </a:lnTo>
                <a:lnTo>
                  <a:pt x="1288148" y="1059180"/>
                </a:lnTo>
                <a:lnTo>
                  <a:pt x="1289672" y="1059180"/>
                </a:lnTo>
                <a:lnTo>
                  <a:pt x="1289672" y="0"/>
                </a:lnTo>
                <a:lnTo>
                  <a:pt x="916292" y="0"/>
                </a:lnTo>
                <a:lnTo>
                  <a:pt x="916292" y="1144270"/>
                </a:lnTo>
                <a:lnTo>
                  <a:pt x="914768" y="1154430"/>
                </a:lnTo>
                <a:lnTo>
                  <a:pt x="907148" y="1154430"/>
                </a:lnTo>
                <a:lnTo>
                  <a:pt x="902576" y="1144270"/>
                </a:lnTo>
                <a:lnTo>
                  <a:pt x="916292" y="1144270"/>
                </a:lnTo>
                <a:lnTo>
                  <a:pt x="916292" y="0"/>
                </a:lnTo>
                <a:lnTo>
                  <a:pt x="837044" y="0"/>
                </a:lnTo>
                <a:lnTo>
                  <a:pt x="837044" y="1154430"/>
                </a:lnTo>
                <a:lnTo>
                  <a:pt x="837044" y="1163320"/>
                </a:lnTo>
                <a:lnTo>
                  <a:pt x="827900" y="1163320"/>
                </a:lnTo>
                <a:lnTo>
                  <a:pt x="833996" y="1154430"/>
                </a:lnTo>
                <a:lnTo>
                  <a:pt x="837044" y="1154430"/>
                </a:lnTo>
                <a:lnTo>
                  <a:pt x="837044" y="0"/>
                </a:lnTo>
                <a:lnTo>
                  <a:pt x="158864" y="0"/>
                </a:lnTo>
                <a:lnTo>
                  <a:pt x="158864" y="687070"/>
                </a:lnTo>
                <a:lnTo>
                  <a:pt x="155816" y="697230"/>
                </a:lnTo>
                <a:lnTo>
                  <a:pt x="148196" y="697230"/>
                </a:lnTo>
                <a:lnTo>
                  <a:pt x="152768" y="687070"/>
                </a:lnTo>
                <a:lnTo>
                  <a:pt x="158864" y="687070"/>
                </a:lnTo>
                <a:lnTo>
                  <a:pt x="158864" y="0"/>
                </a:lnTo>
                <a:lnTo>
                  <a:pt x="97904" y="0"/>
                </a:lnTo>
                <a:lnTo>
                  <a:pt x="97904" y="354330"/>
                </a:lnTo>
                <a:lnTo>
                  <a:pt x="91808" y="354330"/>
                </a:lnTo>
                <a:lnTo>
                  <a:pt x="94856" y="344170"/>
                </a:lnTo>
                <a:lnTo>
                  <a:pt x="96380" y="344170"/>
                </a:lnTo>
                <a:lnTo>
                  <a:pt x="97904" y="354330"/>
                </a:lnTo>
                <a:lnTo>
                  <a:pt x="97904" y="0"/>
                </a:lnTo>
                <a:lnTo>
                  <a:pt x="33896" y="0"/>
                </a:lnTo>
                <a:lnTo>
                  <a:pt x="33896" y="87630"/>
                </a:lnTo>
                <a:lnTo>
                  <a:pt x="33896" y="96520"/>
                </a:lnTo>
                <a:lnTo>
                  <a:pt x="27800" y="96520"/>
                </a:lnTo>
                <a:lnTo>
                  <a:pt x="26276" y="106680"/>
                </a:lnTo>
                <a:lnTo>
                  <a:pt x="23228" y="106680"/>
                </a:lnTo>
                <a:lnTo>
                  <a:pt x="27800" y="96520"/>
                </a:lnTo>
                <a:lnTo>
                  <a:pt x="30848" y="87630"/>
                </a:lnTo>
                <a:lnTo>
                  <a:pt x="33896" y="87630"/>
                </a:lnTo>
                <a:lnTo>
                  <a:pt x="33896" y="0"/>
                </a:lnTo>
                <a:lnTo>
                  <a:pt x="21704" y="0"/>
                </a:lnTo>
                <a:lnTo>
                  <a:pt x="21704" y="20320"/>
                </a:lnTo>
                <a:lnTo>
                  <a:pt x="15608" y="30480"/>
                </a:lnTo>
                <a:lnTo>
                  <a:pt x="18656" y="20320"/>
                </a:lnTo>
                <a:lnTo>
                  <a:pt x="21704" y="20320"/>
                </a:lnTo>
                <a:lnTo>
                  <a:pt x="21704" y="0"/>
                </a:lnTo>
                <a:lnTo>
                  <a:pt x="0" y="0"/>
                </a:lnTo>
                <a:lnTo>
                  <a:pt x="368" y="1270"/>
                </a:lnTo>
                <a:lnTo>
                  <a:pt x="9512" y="1270"/>
                </a:lnTo>
                <a:lnTo>
                  <a:pt x="7988" y="11430"/>
                </a:lnTo>
                <a:lnTo>
                  <a:pt x="14084" y="11430"/>
                </a:lnTo>
                <a:lnTo>
                  <a:pt x="15608" y="20320"/>
                </a:lnTo>
                <a:lnTo>
                  <a:pt x="4940" y="20320"/>
                </a:lnTo>
                <a:lnTo>
                  <a:pt x="1892" y="30480"/>
                </a:lnTo>
                <a:lnTo>
                  <a:pt x="7988" y="30480"/>
                </a:lnTo>
                <a:lnTo>
                  <a:pt x="9512" y="39370"/>
                </a:lnTo>
                <a:lnTo>
                  <a:pt x="4940" y="39370"/>
                </a:lnTo>
                <a:lnTo>
                  <a:pt x="4940" y="49530"/>
                </a:lnTo>
                <a:lnTo>
                  <a:pt x="7988" y="49530"/>
                </a:lnTo>
                <a:lnTo>
                  <a:pt x="6464" y="58420"/>
                </a:lnTo>
                <a:lnTo>
                  <a:pt x="4940" y="58420"/>
                </a:lnTo>
                <a:lnTo>
                  <a:pt x="7988" y="68580"/>
                </a:lnTo>
                <a:lnTo>
                  <a:pt x="6464" y="77470"/>
                </a:lnTo>
                <a:lnTo>
                  <a:pt x="21704" y="77470"/>
                </a:lnTo>
                <a:lnTo>
                  <a:pt x="17132" y="87630"/>
                </a:lnTo>
                <a:lnTo>
                  <a:pt x="20180" y="96520"/>
                </a:lnTo>
                <a:lnTo>
                  <a:pt x="14084" y="96520"/>
                </a:lnTo>
                <a:lnTo>
                  <a:pt x="12560" y="106680"/>
                </a:lnTo>
                <a:lnTo>
                  <a:pt x="15608" y="106680"/>
                </a:lnTo>
                <a:lnTo>
                  <a:pt x="15608" y="115570"/>
                </a:lnTo>
                <a:lnTo>
                  <a:pt x="14084" y="115570"/>
                </a:lnTo>
                <a:lnTo>
                  <a:pt x="15608" y="125730"/>
                </a:lnTo>
                <a:lnTo>
                  <a:pt x="20180" y="125730"/>
                </a:lnTo>
                <a:lnTo>
                  <a:pt x="17132" y="134620"/>
                </a:lnTo>
                <a:lnTo>
                  <a:pt x="24752" y="134620"/>
                </a:lnTo>
                <a:lnTo>
                  <a:pt x="23228" y="144780"/>
                </a:lnTo>
                <a:lnTo>
                  <a:pt x="29324" y="144780"/>
                </a:lnTo>
                <a:lnTo>
                  <a:pt x="29324" y="153670"/>
                </a:lnTo>
                <a:lnTo>
                  <a:pt x="21704" y="153670"/>
                </a:lnTo>
                <a:lnTo>
                  <a:pt x="21704" y="163830"/>
                </a:lnTo>
                <a:lnTo>
                  <a:pt x="26276" y="172720"/>
                </a:lnTo>
                <a:lnTo>
                  <a:pt x="29324" y="172720"/>
                </a:lnTo>
                <a:lnTo>
                  <a:pt x="26276" y="182880"/>
                </a:lnTo>
                <a:lnTo>
                  <a:pt x="27800" y="191770"/>
                </a:lnTo>
                <a:lnTo>
                  <a:pt x="33896" y="201930"/>
                </a:lnTo>
                <a:lnTo>
                  <a:pt x="32372" y="210820"/>
                </a:lnTo>
                <a:lnTo>
                  <a:pt x="32372" y="220980"/>
                </a:lnTo>
                <a:lnTo>
                  <a:pt x="35420" y="220980"/>
                </a:lnTo>
                <a:lnTo>
                  <a:pt x="36944" y="229870"/>
                </a:lnTo>
                <a:lnTo>
                  <a:pt x="35420" y="229870"/>
                </a:lnTo>
                <a:lnTo>
                  <a:pt x="32372" y="240030"/>
                </a:lnTo>
                <a:lnTo>
                  <a:pt x="33896" y="240030"/>
                </a:lnTo>
                <a:lnTo>
                  <a:pt x="35420" y="248920"/>
                </a:lnTo>
                <a:lnTo>
                  <a:pt x="39992" y="248920"/>
                </a:lnTo>
                <a:lnTo>
                  <a:pt x="39992" y="259080"/>
                </a:lnTo>
                <a:lnTo>
                  <a:pt x="41516" y="259080"/>
                </a:lnTo>
                <a:lnTo>
                  <a:pt x="43040" y="267970"/>
                </a:lnTo>
                <a:lnTo>
                  <a:pt x="41516" y="267970"/>
                </a:lnTo>
                <a:lnTo>
                  <a:pt x="39992" y="278130"/>
                </a:lnTo>
                <a:lnTo>
                  <a:pt x="43040" y="278130"/>
                </a:lnTo>
                <a:lnTo>
                  <a:pt x="41516" y="287020"/>
                </a:lnTo>
                <a:lnTo>
                  <a:pt x="44564" y="287020"/>
                </a:lnTo>
                <a:lnTo>
                  <a:pt x="43040" y="297180"/>
                </a:lnTo>
                <a:lnTo>
                  <a:pt x="46088" y="297180"/>
                </a:lnTo>
                <a:lnTo>
                  <a:pt x="44564" y="306070"/>
                </a:lnTo>
                <a:lnTo>
                  <a:pt x="46088" y="306070"/>
                </a:lnTo>
                <a:lnTo>
                  <a:pt x="47612" y="316230"/>
                </a:lnTo>
                <a:lnTo>
                  <a:pt x="61328" y="316230"/>
                </a:lnTo>
                <a:lnTo>
                  <a:pt x="56756" y="325120"/>
                </a:lnTo>
                <a:lnTo>
                  <a:pt x="52184" y="325120"/>
                </a:lnTo>
                <a:lnTo>
                  <a:pt x="58280" y="335280"/>
                </a:lnTo>
                <a:lnTo>
                  <a:pt x="53708" y="344170"/>
                </a:lnTo>
                <a:lnTo>
                  <a:pt x="56756" y="354330"/>
                </a:lnTo>
                <a:lnTo>
                  <a:pt x="61328" y="354330"/>
                </a:lnTo>
                <a:lnTo>
                  <a:pt x="59804" y="363220"/>
                </a:lnTo>
                <a:lnTo>
                  <a:pt x="59804" y="373380"/>
                </a:lnTo>
                <a:lnTo>
                  <a:pt x="62852" y="373380"/>
                </a:lnTo>
                <a:lnTo>
                  <a:pt x="64376" y="382270"/>
                </a:lnTo>
                <a:lnTo>
                  <a:pt x="61328" y="382270"/>
                </a:lnTo>
                <a:lnTo>
                  <a:pt x="61328" y="392430"/>
                </a:lnTo>
                <a:lnTo>
                  <a:pt x="71996" y="392430"/>
                </a:lnTo>
                <a:lnTo>
                  <a:pt x="65900" y="411480"/>
                </a:lnTo>
                <a:lnTo>
                  <a:pt x="67424" y="420370"/>
                </a:lnTo>
                <a:lnTo>
                  <a:pt x="76568" y="420370"/>
                </a:lnTo>
                <a:lnTo>
                  <a:pt x="68948" y="430530"/>
                </a:lnTo>
                <a:lnTo>
                  <a:pt x="70472" y="430530"/>
                </a:lnTo>
                <a:lnTo>
                  <a:pt x="73520" y="439420"/>
                </a:lnTo>
                <a:lnTo>
                  <a:pt x="75044" y="439420"/>
                </a:lnTo>
                <a:lnTo>
                  <a:pt x="75044" y="449580"/>
                </a:lnTo>
                <a:lnTo>
                  <a:pt x="71996" y="449580"/>
                </a:lnTo>
                <a:lnTo>
                  <a:pt x="76568" y="458470"/>
                </a:lnTo>
                <a:lnTo>
                  <a:pt x="75044" y="458470"/>
                </a:lnTo>
                <a:lnTo>
                  <a:pt x="78092" y="468630"/>
                </a:lnTo>
                <a:lnTo>
                  <a:pt x="78092" y="477520"/>
                </a:lnTo>
                <a:lnTo>
                  <a:pt x="79616" y="477520"/>
                </a:lnTo>
                <a:lnTo>
                  <a:pt x="79616" y="487680"/>
                </a:lnTo>
                <a:lnTo>
                  <a:pt x="84188" y="487680"/>
                </a:lnTo>
                <a:lnTo>
                  <a:pt x="85712" y="477520"/>
                </a:lnTo>
                <a:lnTo>
                  <a:pt x="85712" y="487680"/>
                </a:lnTo>
                <a:lnTo>
                  <a:pt x="84188" y="487680"/>
                </a:lnTo>
                <a:lnTo>
                  <a:pt x="87236" y="496570"/>
                </a:lnTo>
                <a:lnTo>
                  <a:pt x="87236" y="506730"/>
                </a:lnTo>
                <a:lnTo>
                  <a:pt x="85712" y="506730"/>
                </a:lnTo>
                <a:lnTo>
                  <a:pt x="85712" y="515620"/>
                </a:lnTo>
                <a:lnTo>
                  <a:pt x="87236" y="515620"/>
                </a:lnTo>
                <a:lnTo>
                  <a:pt x="87236" y="525780"/>
                </a:lnTo>
                <a:lnTo>
                  <a:pt x="88760" y="525780"/>
                </a:lnTo>
                <a:lnTo>
                  <a:pt x="85712" y="534670"/>
                </a:lnTo>
                <a:lnTo>
                  <a:pt x="88760" y="534670"/>
                </a:lnTo>
                <a:lnTo>
                  <a:pt x="94856" y="544830"/>
                </a:lnTo>
                <a:lnTo>
                  <a:pt x="91808" y="544830"/>
                </a:lnTo>
                <a:lnTo>
                  <a:pt x="90284" y="553720"/>
                </a:lnTo>
                <a:lnTo>
                  <a:pt x="97904" y="553720"/>
                </a:lnTo>
                <a:lnTo>
                  <a:pt x="96380" y="563880"/>
                </a:lnTo>
                <a:lnTo>
                  <a:pt x="99428" y="563880"/>
                </a:lnTo>
                <a:lnTo>
                  <a:pt x="96380" y="572770"/>
                </a:lnTo>
                <a:lnTo>
                  <a:pt x="94856" y="572770"/>
                </a:lnTo>
                <a:lnTo>
                  <a:pt x="96380" y="582930"/>
                </a:lnTo>
                <a:lnTo>
                  <a:pt x="99428" y="582930"/>
                </a:lnTo>
                <a:lnTo>
                  <a:pt x="104000" y="591820"/>
                </a:lnTo>
                <a:lnTo>
                  <a:pt x="102476" y="591820"/>
                </a:lnTo>
                <a:lnTo>
                  <a:pt x="100952" y="601980"/>
                </a:lnTo>
                <a:lnTo>
                  <a:pt x="102476" y="601980"/>
                </a:lnTo>
                <a:lnTo>
                  <a:pt x="102476" y="610870"/>
                </a:lnTo>
                <a:lnTo>
                  <a:pt x="105524" y="610870"/>
                </a:lnTo>
                <a:lnTo>
                  <a:pt x="107048" y="621030"/>
                </a:lnTo>
                <a:lnTo>
                  <a:pt x="110096" y="621030"/>
                </a:lnTo>
                <a:lnTo>
                  <a:pt x="108572" y="629920"/>
                </a:lnTo>
                <a:lnTo>
                  <a:pt x="110096" y="640080"/>
                </a:lnTo>
                <a:lnTo>
                  <a:pt x="110096" y="648970"/>
                </a:lnTo>
                <a:lnTo>
                  <a:pt x="120764" y="648970"/>
                </a:lnTo>
                <a:lnTo>
                  <a:pt x="117716" y="659130"/>
                </a:lnTo>
                <a:lnTo>
                  <a:pt x="114668" y="659130"/>
                </a:lnTo>
                <a:lnTo>
                  <a:pt x="117716" y="668020"/>
                </a:lnTo>
                <a:lnTo>
                  <a:pt x="119240" y="668020"/>
                </a:lnTo>
                <a:lnTo>
                  <a:pt x="116192" y="678180"/>
                </a:lnTo>
                <a:lnTo>
                  <a:pt x="122288" y="678180"/>
                </a:lnTo>
                <a:lnTo>
                  <a:pt x="123812" y="687070"/>
                </a:lnTo>
                <a:lnTo>
                  <a:pt x="125336" y="678180"/>
                </a:lnTo>
                <a:lnTo>
                  <a:pt x="128384" y="687070"/>
                </a:lnTo>
                <a:lnTo>
                  <a:pt x="123812" y="697230"/>
                </a:lnTo>
                <a:lnTo>
                  <a:pt x="120764" y="697230"/>
                </a:lnTo>
                <a:lnTo>
                  <a:pt x="120764" y="706120"/>
                </a:lnTo>
                <a:lnTo>
                  <a:pt x="122288" y="706120"/>
                </a:lnTo>
                <a:lnTo>
                  <a:pt x="122288" y="716280"/>
                </a:lnTo>
                <a:lnTo>
                  <a:pt x="126860" y="716280"/>
                </a:lnTo>
                <a:lnTo>
                  <a:pt x="125336" y="725170"/>
                </a:lnTo>
                <a:lnTo>
                  <a:pt x="128384" y="725170"/>
                </a:lnTo>
                <a:lnTo>
                  <a:pt x="126860" y="735330"/>
                </a:lnTo>
                <a:lnTo>
                  <a:pt x="125336" y="735330"/>
                </a:lnTo>
                <a:lnTo>
                  <a:pt x="129908" y="744220"/>
                </a:lnTo>
                <a:lnTo>
                  <a:pt x="131432" y="744220"/>
                </a:lnTo>
                <a:lnTo>
                  <a:pt x="129908" y="754380"/>
                </a:lnTo>
                <a:lnTo>
                  <a:pt x="134480" y="754380"/>
                </a:lnTo>
                <a:lnTo>
                  <a:pt x="132956" y="763270"/>
                </a:lnTo>
                <a:lnTo>
                  <a:pt x="129908" y="763270"/>
                </a:lnTo>
                <a:lnTo>
                  <a:pt x="132956" y="773430"/>
                </a:lnTo>
                <a:lnTo>
                  <a:pt x="134480" y="773430"/>
                </a:lnTo>
                <a:lnTo>
                  <a:pt x="136004" y="782320"/>
                </a:lnTo>
                <a:lnTo>
                  <a:pt x="139052" y="782320"/>
                </a:lnTo>
                <a:lnTo>
                  <a:pt x="136004" y="792480"/>
                </a:lnTo>
                <a:lnTo>
                  <a:pt x="137528" y="801370"/>
                </a:lnTo>
                <a:lnTo>
                  <a:pt x="145148" y="811530"/>
                </a:lnTo>
                <a:lnTo>
                  <a:pt x="142100" y="820420"/>
                </a:lnTo>
                <a:lnTo>
                  <a:pt x="143624" y="820420"/>
                </a:lnTo>
                <a:lnTo>
                  <a:pt x="143624" y="830580"/>
                </a:lnTo>
                <a:lnTo>
                  <a:pt x="145148" y="830580"/>
                </a:lnTo>
                <a:lnTo>
                  <a:pt x="148196" y="839470"/>
                </a:lnTo>
                <a:lnTo>
                  <a:pt x="145148" y="839470"/>
                </a:lnTo>
                <a:lnTo>
                  <a:pt x="142100" y="849630"/>
                </a:lnTo>
                <a:lnTo>
                  <a:pt x="145148" y="849630"/>
                </a:lnTo>
                <a:lnTo>
                  <a:pt x="146672" y="858520"/>
                </a:lnTo>
                <a:lnTo>
                  <a:pt x="149720" y="858520"/>
                </a:lnTo>
                <a:lnTo>
                  <a:pt x="152768" y="868680"/>
                </a:lnTo>
                <a:lnTo>
                  <a:pt x="151244" y="868680"/>
                </a:lnTo>
                <a:lnTo>
                  <a:pt x="151244" y="887730"/>
                </a:lnTo>
                <a:lnTo>
                  <a:pt x="152768" y="896620"/>
                </a:lnTo>
                <a:lnTo>
                  <a:pt x="151244" y="896620"/>
                </a:lnTo>
                <a:lnTo>
                  <a:pt x="158864" y="906780"/>
                </a:lnTo>
                <a:lnTo>
                  <a:pt x="158864" y="915670"/>
                </a:lnTo>
                <a:lnTo>
                  <a:pt x="160388" y="915670"/>
                </a:lnTo>
                <a:lnTo>
                  <a:pt x="158864" y="925830"/>
                </a:lnTo>
                <a:lnTo>
                  <a:pt x="160388" y="934720"/>
                </a:lnTo>
                <a:lnTo>
                  <a:pt x="161912" y="934720"/>
                </a:lnTo>
                <a:lnTo>
                  <a:pt x="161912" y="944880"/>
                </a:lnTo>
                <a:lnTo>
                  <a:pt x="163436" y="944880"/>
                </a:lnTo>
                <a:lnTo>
                  <a:pt x="158864" y="953770"/>
                </a:lnTo>
                <a:lnTo>
                  <a:pt x="163436" y="953770"/>
                </a:lnTo>
                <a:lnTo>
                  <a:pt x="166484" y="963930"/>
                </a:lnTo>
                <a:lnTo>
                  <a:pt x="168008" y="972820"/>
                </a:lnTo>
                <a:lnTo>
                  <a:pt x="169532" y="972820"/>
                </a:lnTo>
                <a:lnTo>
                  <a:pt x="171056" y="982980"/>
                </a:lnTo>
                <a:lnTo>
                  <a:pt x="174104" y="982980"/>
                </a:lnTo>
                <a:lnTo>
                  <a:pt x="174104" y="991870"/>
                </a:lnTo>
                <a:lnTo>
                  <a:pt x="175628" y="1002030"/>
                </a:lnTo>
                <a:lnTo>
                  <a:pt x="177152" y="1002030"/>
                </a:lnTo>
                <a:lnTo>
                  <a:pt x="181724" y="1010920"/>
                </a:lnTo>
                <a:lnTo>
                  <a:pt x="180200" y="1010920"/>
                </a:lnTo>
                <a:lnTo>
                  <a:pt x="181724" y="1021080"/>
                </a:lnTo>
                <a:lnTo>
                  <a:pt x="183248" y="1021080"/>
                </a:lnTo>
                <a:lnTo>
                  <a:pt x="184772" y="1029970"/>
                </a:lnTo>
                <a:lnTo>
                  <a:pt x="183248" y="1029970"/>
                </a:lnTo>
                <a:lnTo>
                  <a:pt x="184772" y="1040130"/>
                </a:lnTo>
                <a:lnTo>
                  <a:pt x="186296" y="1040130"/>
                </a:lnTo>
                <a:lnTo>
                  <a:pt x="189344" y="1049020"/>
                </a:lnTo>
                <a:lnTo>
                  <a:pt x="190868" y="1049020"/>
                </a:lnTo>
                <a:lnTo>
                  <a:pt x="187820" y="1059180"/>
                </a:lnTo>
                <a:lnTo>
                  <a:pt x="190868" y="1059180"/>
                </a:lnTo>
                <a:lnTo>
                  <a:pt x="192392" y="1068070"/>
                </a:lnTo>
                <a:lnTo>
                  <a:pt x="196964" y="1068070"/>
                </a:lnTo>
                <a:lnTo>
                  <a:pt x="198488" y="1078230"/>
                </a:lnTo>
                <a:lnTo>
                  <a:pt x="200012" y="1078230"/>
                </a:lnTo>
                <a:lnTo>
                  <a:pt x="201536" y="1087120"/>
                </a:lnTo>
                <a:lnTo>
                  <a:pt x="206108" y="1097280"/>
                </a:lnTo>
                <a:lnTo>
                  <a:pt x="204584" y="1097280"/>
                </a:lnTo>
                <a:lnTo>
                  <a:pt x="210680" y="1106170"/>
                </a:lnTo>
                <a:lnTo>
                  <a:pt x="212204" y="1116330"/>
                </a:lnTo>
                <a:lnTo>
                  <a:pt x="215252" y="1116330"/>
                </a:lnTo>
                <a:lnTo>
                  <a:pt x="215252" y="1125220"/>
                </a:lnTo>
                <a:lnTo>
                  <a:pt x="216776" y="1125220"/>
                </a:lnTo>
                <a:lnTo>
                  <a:pt x="216776" y="1135380"/>
                </a:lnTo>
                <a:lnTo>
                  <a:pt x="221348" y="1135380"/>
                </a:lnTo>
                <a:lnTo>
                  <a:pt x="224396" y="1144270"/>
                </a:lnTo>
                <a:lnTo>
                  <a:pt x="230492" y="1144270"/>
                </a:lnTo>
                <a:lnTo>
                  <a:pt x="225920" y="1154430"/>
                </a:lnTo>
                <a:lnTo>
                  <a:pt x="227444" y="1154430"/>
                </a:lnTo>
                <a:lnTo>
                  <a:pt x="222872" y="1163320"/>
                </a:lnTo>
                <a:lnTo>
                  <a:pt x="233540" y="1163320"/>
                </a:lnTo>
                <a:lnTo>
                  <a:pt x="235064" y="1173480"/>
                </a:lnTo>
                <a:lnTo>
                  <a:pt x="235064" y="1182370"/>
                </a:lnTo>
                <a:lnTo>
                  <a:pt x="239636" y="1192530"/>
                </a:lnTo>
                <a:lnTo>
                  <a:pt x="242684" y="1192530"/>
                </a:lnTo>
                <a:lnTo>
                  <a:pt x="247256" y="1211580"/>
                </a:lnTo>
                <a:lnTo>
                  <a:pt x="250304" y="1211580"/>
                </a:lnTo>
                <a:lnTo>
                  <a:pt x="254876" y="1220470"/>
                </a:lnTo>
                <a:lnTo>
                  <a:pt x="256400" y="1220470"/>
                </a:lnTo>
                <a:lnTo>
                  <a:pt x="256400" y="1230630"/>
                </a:lnTo>
                <a:lnTo>
                  <a:pt x="260972" y="1230630"/>
                </a:lnTo>
                <a:lnTo>
                  <a:pt x="264020" y="1239520"/>
                </a:lnTo>
                <a:lnTo>
                  <a:pt x="270116" y="1239520"/>
                </a:lnTo>
                <a:lnTo>
                  <a:pt x="268592" y="1249680"/>
                </a:lnTo>
                <a:lnTo>
                  <a:pt x="271640" y="1239520"/>
                </a:lnTo>
                <a:lnTo>
                  <a:pt x="286880" y="1239520"/>
                </a:lnTo>
                <a:lnTo>
                  <a:pt x="294500" y="1230630"/>
                </a:lnTo>
                <a:lnTo>
                  <a:pt x="299072" y="1230630"/>
                </a:lnTo>
                <a:lnTo>
                  <a:pt x="302120" y="1239520"/>
                </a:lnTo>
                <a:lnTo>
                  <a:pt x="309740" y="1230630"/>
                </a:lnTo>
                <a:lnTo>
                  <a:pt x="328028" y="1230630"/>
                </a:lnTo>
                <a:lnTo>
                  <a:pt x="331076" y="1220470"/>
                </a:lnTo>
                <a:lnTo>
                  <a:pt x="363080" y="1220470"/>
                </a:lnTo>
                <a:lnTo>
                  <a:pt x="367652" y="1230630"/>
                </a:lnTo>
                <a:lnTo>
                  <a:pt x="370700" y="1220470"/>
                </a:lnTo>
                <a:lnTo>
                  <a:pt x="390512" y="1220470"/>
                </a:lnTo>
                <a:lnTo>
                  <a:pt x="396608" y="1211580"/>
                </a:lnTo>
                <a:lnTo>
                  <a:pt x="416420" y="1211580"/>
                </a:lnTo>
                <a:lnTo>
                  <a:pt x="417944" y="1220470"/>
                </a:lnTo>
                <a:lnTo>
                  <a:pt x="422516" y="1220470"/>
                </a:lnTo>
                <a:lnTo>
                  <a:pt x="424040" y="1211580"/>
                </a:lnTo>
                <a:lnTo>
                  <a:pt x="448424" y="1211580"/>
                </a:lnTo>
                <a:lnTo>
                  <a:pt x="446900" y="1220470"/>
                </a:lnTo>
                <a:lnTo>
                  <a:pt x="451472" y="1220470"/>
                </a:lnTo>
                <a:lnTo>
                  <a:pt x="454520" y="1211580"/>
                </a:lnTo>
                <a:lnTo>
                  <a:pt x="452996" y="1211580"/>
                </a:lnTo>
                <a:lnTo>
                  <a:pt x="457568" y="1201420"/>
                </a:lnTo>
                <a:lnTo>
                  <a:pt x="459092" y="1201420"/>
                </a:lnTo>
                <a:lnTo>
                  <a:pt x="460616" y="1211580"/>
                </a:lnTo>
                <a:lnTo>
                  <a:pt x="462140" y="1211580"/>
                </a:lnTo>
                <a:lnTo>
                  <a:pt x="460616" y="1220470"/>
                </a:lnTo>
                <a:lnTo>
                  <a:pt x="503288" y="1220470"/>
                </a:lnTo>
                <a:lnTo>
                  <a:pt x="504812" y="1211580"/>
                </a:lnTo>
                <a:lnTo>
                  <a:pt x="506336" y="1211580"/>
                </a:lnTo>
                <a:lnTo>
                  <a:pt x="506336" y="1220470"/>
                </a:lnTo>
                <a:lnTo>
                  <a:pt x="517004" y="1220470"/>
                </a:lnTo>
                <a:lnTo>
                  <a:pt x="520052" y="1211580"/>
                </a:lnTo>
                <a:lnTo>
                  <a:pt x="521576" y="1211580"/>
                </a:lnTo>
                <a:lnTo>
                  <a:pt x="521576" y="1220470"/>
                </a:lnTo>
                <a:lnTo>
                  <a:pt x="529196" y="1220470"/>
                </a:lnTo>
                <a:lnTo>
                  <a:pt x="530720" y="1211580"/>
                </a:lnTo>
                <a:lnTo>
                  <a:pt x="539864" y="1211580"/>
                </a:lnTo>
                <a:lnTo>
                  <a:pt x="536816" y="1201420"/>
                </a:lnTo>
                <a:lnTo>
                  <a:pt x="559676" y="1201420"/>
                </a:lnTo>
                <a:lnTo>
                  <a:pt x="561200" y="1211580"/>
                </a:lnTo>
                <a:lnTo>
                  <a:pt x="562724" y="1211580"/>
                </a:lnTo>
                <a:lnTo>
                  <a:pt x="576440" y="1201420"/>
                </a:lnTo>
                <a:lnTo>
                  <a:pt x="579488" y="1201420"/>
                </a:lnTo>
                <a:lnTo>
                  <a:pt x="584060" y="1192530"/>
                </a:lnTo>
                <a:lnTo>
                  <a:pt x="587108" y="1192530"/>
                </a:lnTo>
                <a:lnTo>
                  <a:pt x="591680" y="1182370"/>
                </a:lnTo>
                <a:lnTo>
                  <a:pt x="602348" y="1182370"/>
                </a:lnTo>
                <a:lnTo>
                  <a:pt x="605396" y="1173480"/>
                </a:lnTo>
                <a:lnTo>
                  <a:pt x="611492" y="1173480"/>
                </a:lnTo>
                <a:lnTo>
                  <a:pt x="603872" y="1182370"/>
                </a:lnTo>
                <a:lnTo>
                  <a:pt x="605396" y="1192530"/>
                </a:lnTo>
                <a:lnTo>
                  <a:pt x="617588" y="1192530"/>
                </a:lnTo>
                <a:lnTo>
                  <a:pt x="619112" y="1182370"/>
                </a:lnTo>
                <a:lnTo>
                  <a:pt x="625208" y="1182370"/>
                </a:lnTo>
                <a:lnTo>
                  <a:pt x="625208" y="1173480"/>
                </a:lnTo>
                <a:lnTo>
                  <a:pt x="631304" y="1173480"/>
                </a:lnTo>
                <a:lnTo>
                  <a:pt x="631304" y="1163320"/>
                </a:lnTo>
                <a:lnTo>
                  <a:pt x="640448" y="1163320"/>
                </a:lnTo>
                <a:lnTo>
                  <a:pt x="645020" y="1154430"/>
                </a:lnTo>
                <a:lnTo>
                  <a:pt x="646544" y="1154430"/>
                </a:lnTo>
                <a:lnTo>
                  <a:pt x="648068" y="1144270"/>
                </a:lnTo>
                <a:lnTo>
                  <a:pt x="648068" y="1154430"/>
                </a:lnTo>
                <a:lnTo>
                  <a:pt x="654164" y="1154430"/>
                </a:lnTo>
                <a:lnTo>
                  <a:pt x="649592" y="1157770"/>
                </a:lnTo>
                <a:lnTo>
                  <a:pt x="649592" y="1201420"/>
                </a:lnTo>
                <a:lnTo>
                  <a:pt x="641972" y="1201420"/>
                </a:lnTo>
                <a:lnTo>
                  <a:pt x="645020" y="1192530"/>
                </a:lnTo>
                <a:lnTo>
                  <a:pt x="648068" y="1192530"/>
                </a:lnTo>
                <a:lnTo>
                  <a:pt x="649592" y="1201420"/>
                </a:lnTo>
                <a:lnTo>
                  <a:pt x="649592" y="1157770"/>
                </a:lnTo>
                <a:lnTo>
                  <a:pt x="641972" y="1163320"/>
                </a:lnTo>
                <a:lnTo>
                  <a:pt x="645020" y="1163320"/>
                </a:lnTo>
                <a:lnTo>
                  <a:pt x="641972" y="1173480"/>
                </a:lnTo>
                <a:lnTo>
                  <a:pt x="643496" y="1182370"/>
                </a:lnTo>
                <a:lnTo>
                  <a:pt x="641972" y="1182370"/>
                </a:lnTo>
                <a:lnTo>
                  <a:pt x="641972" y="1192530"/>
                </a:lnTo>
                <a:lnTo>
                  <a:pt x="638924" y="1201420"/>
                </a:lnTo>
                <a:lnTo>
                  <a:pt x="640448" y="1201420"/>
                </a:lnTo>
                <a:lnTo>
                  <a:pt x="645020" y="1211580"/>
                </a:lnTo>
                <a:lnTo>
                  <a:pt x="646544" y="1211580"/>
                </a:lnTo>
                <a:lnTo>
                  <a:pt x="641972" y="1220470"/>
                </a:lnTo>
                <a:lnTo>
                  <a:pt x="657212" y="1220470"/>
                </a:lnTo>
                <a:lnTo>
                  <a:pt x="660260" y="1211580"/>
                </a:lnTo>
                <a:lnTo>
                  <a:pt x="661784" y="1211580"/>
                </a:lnTo>
                <a:lnTo>
                  <a:pt x="663308" y="1220470"/>
                </a:lnTo>
                <a:lnTo>
                  <a:pt x="664832" y="1220470"/>
                </a:lnTo>
                <a:lnTo>
                  <a:pt x="666356" y="1211580"/>
                </a:lnTo>
                <a:lnTo>
                  <a:pt x="712076" y="1211580"/>
                </a:lnTo>
                <a:lnTo>
                  <a:pt x="715124" y="1230630"/>
                </a:lnTo>
                <a:lnTo>
                  <a:pt x="719696" y="1230630"/>
                </a:lnTo>
                <a:lnTo>
                  <a:pt x="719696" y="1220470"/>
                </a:lnTo>
                <a:lnTo>
                  <a:pt x="728840" y="1220470"/>
                </a:lnTo>
                <a:lnTo>
                  <a:pt x="733412" y="1230630"/>
                </a:lnTo>
                <a:lnTo>
                  <a:pt x="736460" y="1230630"/>
                </a:lnTo>
                <a:lnTo>
                  <a:pt x="736460" y="1220470"/>
                </a:lnTo>
                <a:lnTo>
                  <a:pt x="744080" y="1220470"/>
                </a:lnTo>
                <a:lnTo>
                  <a:pt x="747128" y="1211580"/>
                </a:lnTo>
                <a:lnTo>
                  <a:pt x="771512" y="1211580"/>
                </a:lnTo>
                <a:lnTo>
                  <a:pt x="771512" y="1201420"/>
                </a:lnTo>
                <a:lnTo>
                  <a:pt x="768464" y="1201420"/>
                </a:lnTo>
                <a:lnTo>
                  <a:pt x="768464" y="1192530"/>
                </a:lnTo>
                <a:lnTo>
                  <a:pt x="766940" y="1182370"/>
                </a:lnTo>
                <a:lnTo>
                  <a:pt x="776084" y="1182370"/>
                </a:lnTo>
                <a:lnTo>
                  <a:pt x="779132" y="1192530"/>
                </a:lnTo>
                <a:lnTo>
                  <a:pt x="780656" y="1192530"/>
                </a:lnTo>
                <a:lnTo>
                  <a:pt x="782180" y="1182370"/>
                </a:lnTo>
                <a:lnTo>
                  <a:pt x="812660" y="1182370"/>
                </a:lnTo>
                <a:lnTo>
                  <a:pt x="818756" y="1173480"/>
                </a:lnTo>
                <a:lnTo>
                  <a:pt x="832472" y="1173480"/>
                </a:lnTo>
                <a:lnTo>
                  <a:pt x="841616" y="1163320"/>
                </a:lnTo>
                <a:lnTo>
                  <a:pt x="847712" y="1163320"/>
                </a:lnTo>
                <a:lnTo>
                  <a:pt x="850760" y="1173480"/>
                </a:lnTo>
                <a:lnTo>
                  <a:pt x="853808" y="1173480"/>
                </a:lnTo>
                <a:lnTo>
                  <a:pt x="856856" y="1163320"/>
                </a:lnTo>
                <a:lnTo>
                  <a:pt x="859904" y="1163320"/>
                </a:lnTo>
                <a:lnTo>
                  <a:pt x="861428" y="1173480"/>
                </a:lnTo>
                <a:lnTo>
                  <a:pt x="864476" y="1173480"/>
                </a:lnTo>
                <a:lnTo>
                  <a:pt x="862952" y="1182370"/>
                </a:lnTo>
                <a:lnTo>
                  <a:pt x="873620" y="1182370"/>
                </a:lnTo>
                <a:lnTo>
                  <a:pt x="875144" y="1173480"/>
                </a:lnTo>
                <a:lnTo>
                  <a:pt x="878192" y="1173480"/>
                </a:lnTo>
                <a:lnTo>
                  <a:pt x="870572" y="1163320"/>
                </a:lnTo>
                <a:lnTo>
                  <a:pt x="873620" y="1163320"/>
                </a:lnTo>
                <a:lnTo>
                  <a:pt x="875144" y="1154430"/>
                </a:lnTo>
                <a:lnTo>
                  <a:pt x="878192" y="1154430"/>
                </a:lnTo>
                <a:lnTo>
                  <a:pt x="876668" y="1163320"/>
                </a:lnTo>
                <a:lnTo>
                  <a:pt x="925436" y="1163320"/>
                </a:lnTo>
                <a:lnTo>
                  <a:pt x="922388" y="1154430"/>
                </a:lnTo>
                <a:lnTo>
                  <a:pt x="919340" y="1154430"/>
                </a:lnTo>
                <a:lnTo>
                  <a:pt x="922388" y="1144270"/>
                </a:lnTo>
                <a:lnTo>
                  <a:pt x="925436" y="1144270"/>
                </a:lnTo>
                <a:lnTo>
                  <a:pt x="922388" y="1135380"/>
                </a:lnTo>
                <a:lnTo>
                  <a:pt x="943724" y="1135380"/>
                </a:lnTo>
                <a:lnTo>
                  <a:pt x="945248" y="1125220"/>
                </a:lnTo>
                <a:lnTo>
                  <a:pt x="954392" y="1125220"/>
                </a:lnTo>
                <a:lnTo>
                  <a:pt x="954392" y="1116330"/>
                </a:lnTo>
                <a:lnTo>
                  <a:pt x="958964" y="1116330"/>
                </a:lnTo>
                <a:lnTo>
                  <a:pt x="963536" y="1125220"/>
                </a:lnTo>
                <a:lnTo>
                  <a:pt x="971156" y="1116330"/>
                </a:lnTo>
                <a:lnTo>
                  <a:pt x="989444" y="1116330"/>
                </a:lnTo>
                <a:lnTo>
                  <a:pt x="992492" y="1106170"/>
                </a:lnTo>
                <a:lnTo>
                  <a:pt x="1024496" y="1106170"/>
                </a:lnTo>
                <a:lnTo>
                  <a:pt x="1029068" y="1116330"/>
                </a:lnTo>
                <a:lnTo>
                  <a:pt x="1030592" y="1106170"/>
                </a:lnTo>
                <a:lnTo>
                  <a:pt x="1036688" y="1106170"/>
                </a:lnTo>
                <a:lnTo>
                  <a:pt x="1039736" y="1097280"/>
                </a:lnTo>
                <a:lnTo>
                  <a:pt x="1041260" y="1097280"/>
                </a:lnTo>
                <a:lnTo>
                  <a:pt x="1044308" y="1106170"/>
                </a:lnTo>
                <a:lnTo>
                  <a:pt x="1050404" y="1106170"/>
                </a:lnTo>
                <a:lnTo>
                  <a:pt x="1059548" y="1097280"/>
                </a:lnTo>
                <a:lnTo>
                  <a:pt x="1109840" y="1097280"/>
                </a:lnTo>
                <a:lnTo>
                  <a:pt x="1106792" y="1106170"/>
                </a:lnTo>
                <a:lnTo>
                  <a:pt x="1111364" y="1106170"/>
                </a:lnTo>
                <a:lnTo>
                  <a:pt x="1112888" y="1097280"/>
                </a:lnTo>
                <a:lnTo>
                  <a:pt x="1118984" y="1087120"/>
                </a:lnTo>
                <a:lnTo>
                  <a:pt x="1120508" y="1097280"/>
                </a:lnTo>
                <a:lnTo>
                  <a:pt x="1122032" y="1097280"/>
                </a:lnTo>
                <a:lnTo>
                  <a:pt x="1122032" y="1106170"/>
                </a:lnTo>
                <a:lnTo>
                  <a:pt x="1176896" y="1106170"/>
                </a:lnTo>
                <a:lnTo>
                  <a:pt x="1178420" y="1097280"/>
                </a:lnTo>
                <a:lnTo>
                  <a:pt x="1182992" y="1097280"/>
                </a:lnTo>
                <a:lnTo>
                  <a:pt x="1186040" y="1106170"/>
                </a:lnTo>
                <a:lnTo>
                  <a:pt x="1189088" y="1106170"/>
                </a:lnTo>
                <a:lnTo>
                  <a:pt x="1198232" y="1097280"/>
                </a:lnTo>
                <a:lnTo>
                  <a:pt x="1201280" y="1097280"/>
                </a:lnTo>
                <a:lnTo>
                  <a:pt x="1199756" y="1087120"/>
                </a:lnTo>
                <a:lnTo>
                  <a:pt x="1221092" y="1087120"/>
                </a:lnTo>
                <a:lnTo>
                  <a:pt x="1222616" y="1097280"/>
                </a:lnTo>
                <a:lnTo>
                  <a:pt x="1228712" y="1087120"/>
                </a:lnTo>
                <a:lnTo>
                  <a:pt x="1239380" y="1087120"/>
                </a:lnTo>
                <a:lnTo>
                  <a:pt x="1240904" y="1078230"/>
                </a:lnTo>
                <a:lnTo>
                  <a:pt x="1248524" y="1078230"/>
                </a:lnTo>
                <a:lnTo>
                  <a:pt x="1253096" y="1068070"/>
                </a:lnTo>
                <a:lnTo>
                  <a:pt x="1262240" y="1068070"/>
                </a:lnTo>
                <a:lnTo>
                  <a:pt x="1271384" y="1059180"/>
                </a:lnTo>
                <a:lnTo>
                  <a:pt x="1272908" y="1059180"/>
                </a:lnTo>
                <a:lnTo>
                  <a:pt x="1266812" y="1068070"/>
                </a:lnTo>
                <a:lnTo>
                  <a:pt x="1266812" y="1078230"/>
                </a:lnTo>
                <a:lnTo>
                  <a:pt x="1266812" y="1087120"/>
                </a:lnTo>
                <a:lnTo>
                  <a:pt x="1283576" y="1087120"/>
                </a:lnTo>
                <a:lnTo>
                  <a:pt x="1274432" y="1078230"/>
                </a:lnTo>
                <a:lnTo>
                  <a:pt x="1279004" y="1078230"/>
                </a:lnTo>
                <a:lnTo>
                  <a:pt x="1279004" y="1068070"/>
                </a:lnTo>
                <a:lnTo>
                  <a:pt x="1280528" y="1068070"/>
                </a:lnTo>
                <a:lnTo>
                  <a:pt x="1282052" y="1078230"/>
                </a:lnTo>
                <a:lnTo>
                  <a:pt x="1300340" y="1078230"/>
                </a:lnTo>
                <a:lnTo>
                  <a:pt x="1300340" y="1087120"/>
                </a:lnTo>
                <a:lnTo>
                  <a:pt x="1301864" y="1087120"/>
                </a:lnTo>
                <a:lnTo>
                  <a:pt x="1303388" y="1097280"/>
                </a:lnTo>
                <a:lnTo>
                  <a:pt x="1307960" y="1097280"/>
                </a:lnTo>
                <a:lnTo>
                  <a:pt x="1303388" y="1106170"/>
                </a:lnTo>
                <a:lnTo>
                  <a:pt x="1314056" y="1106170"/>
                </a:lnTo>
                <a:lnTo>
                  <a:pt x="1318628" y="1097280"/>
                </a:lnTo>
                <a:lnTo>
                  <a:pt x="1373492" y="1097280"/>
                </a:lnTo>
                <a:lnTo>
                  <a:pt x="1376540" y="1106170"/>
                </a:lnTo>
                <a:lnTo>
                  <a:pt x="1378064" y="1116330"/>
                </a:lnTo>
                <a:lnTo>
                  <a:pt x="1379588" y="1116330"/>
                </a:lnTo>
                <a:lnTo>
                  <a:pt x="1379588" y="1106170"/>
                </a:lnTo>
                <a:lnTo>
                  <a:pt x="1394828" y="1106170"/>
                </a:lnTo>
                <a:lnTo>
                  <a:pt x="1396352" y="1116330"/>
                </a:lnTo>
                <a:lnTo>
                  <a:pt x="1397876" y="1106170"/>
                </a:lnTo>
                <a:lnTo>
                  <a:pt x="1403972" y="1106170"/>
                </a:lnTo>
                <a:lnTo>
                  <a:pt x="1407020" y="1097280"/>
                </a:lnTo>
                <a:lnTo>
                  <a:pt x="1431404" y="1097280"/>
                </a:lnTo>
                <a:lnTo>
                  <a:pt x="1432928" y="1087120"/>
                </a:lnTo>
                <a:lnTo>
                  <a:pt x="1429880" y="1087120"/>
                </a:lnTo>
                <a:lnTo>
                  <a:pt x="1429880" y="1078230"/>
                </a:lnTo>
                <a:lnTo>
                  <a:pt x="1428356" y="1078230"/>
                </a:lnTo>
                <a:lnTo>
                  <a:pt x="1428356" y="1068070"/>
                </a:lnTo>
                <a:lnTo>
                  <a:pt x="1437500" y="1068070"/>
                </a:lnTo>
                <a:lnTo>
                  <a:pt x="1439024" y="1078230"/>
                </a:lnTo>
                <a:lnTo>
                  <a:pt x="1442072" y="1078230"/>
                </a:lnTo>
                <a:lnTo>
                  <a:pt x="1442072" y="1068070"/>
                </a:lnTo>
                <a:lnTo>
                  <a:pt x="1445120" y="1059180"/>
                </a:lnTo>
                <a:lnTo>
                  <a:pt x="1446644" y="1068070"/>
                </a:lnTo>
                <a:lnTo>
                  <a:pt x="1489316" y="1068070"/>
                </a:lnTo>
                <a:lnTo>
                  <a:pt x="1490840" y="1059180"/>
                </a:lnTo>
                <a:lnTo>
                  <a:pt x="1486268" y="1059180"/>
                </a:lnTo>
                <a:lnTo>
                  <a:pt x="1483220" y="1049020"/>
                </a:lnTo>
                <a:lnTo>
                  <a:pt x="1490840" y="1049020"/>
                </a:lnTo>
                <a:lnTo>
                  <a:pt x="1490840" y="1040130"/>
                </a:lnTo>
                <a:lnTo>
                  <a:pt x="1538084" y="1040130"/>
                </a:lnTo>
                <a:lnTo>
                  <a:pt x="1536560" y="1049020"/>
                </a:lnTo>
                <a:lnTo>
                  <a:pt x="1544180" y="1049020"/>
                </a:lnTo>
                <a:lnTo>
                  <a:pt x="1547228" y="1040130"/>
                </a:lnTo>
                <a:lnTo>
                  <a:pt x="1554848" y="1040130"/>
                </a:lnTo>
                <a:lnTo>
                  <a:pt x="1554848" y="1029970"/>
                </a:lnTo>
                <a:lnTo>
                  <a:pt x="1570088" y="1029970"/>
                </a:lnTo>
                <a:lnTo>
                  <a:pt x="1574660" y="1021080"/>
                </a:lnTo>
                <a:lnTo>
                  <a:pt x="1603616" y="1021080"/>
                </a:lnTo>
                <a:lnTo>
                  <a:pt x="1605140" y="1010920"/>
                </a:lnTo>
                <a:lnTo>
                  <a:pt x="1615808" y="1010920"/>
                </a:lnTo>
                <a:lnTo>
                  <a:pt x="1615808" y="1002030"/>
                </a:lnTo>
                <a:lnTo>
                  <a:pt x="1623428" y="1002030"/>
                </a:lnTo>
                <a:lnTo>
                  <a:pt x="1624952" y="991870"/>
                </a:lnTo>
                <a:lnTo>
                  <a:pt x="1629524" y="982980"/>
                </a:lnTo>
                <a:lnTo>
                  <a:pt x="1640192" y="982980"/>
                </a:lnTo>
                <a:lnTo>
                  <a:pt x="1643240" y="972820"/>
                </a:lnTo>
                <a:lnTo>
                  <a:pt x="1649336" y="972820"/>
                </a:lnTo>
                <a:lnTo>
                  <a:pt x="1653908" y="963930"/>
                </a:lnTo>
                <a:lnTo>
                  <a:pt x="1673720" y="963930"/>
                </a:lnTo>
                <a:lnTo>
                  <a:pt x="1672196" y="953770"/>
                </a:lnTo>
                <a:lnTo>
                  <a:pt x="1682864" y="953770"/>
                </a:lnTo>
                <a:lnTo>
                  <a:pt x="1681340" y="944880"/>
                </a:lnTo>
                <a:lnTo>
                  <a:pt x="1707248" y="944880"/>
                </a:lnTo>
                <a:lnTo>
                  <a:pt x="1701152" y="934720"/>
                </a:lnTo>
                <a:lnTo>
                  <a:pt x="1722488" y="934720"/>
                </a:lnTo>
                <a:lnTo>
                  <a:pt x="1720964" y="925830"/>
                </a:lnTo>
                <a:lnTo>
                  <a:pt x="1724012" y="915670"/>
                </a:lnTo>
                <a:lnTo>
                  <a:pt x="1730108" y="915670"/>
                </a:lnTo>
                <a:lnTo>
                  <a:pt x="1734680" y="906780"/>
                </a:lnTo>
                <a:lnTo>
                  <a:pt x="1743824" y="906780"/>
                </a:lnTo>
                <a:lnTo>
                  <a:pt x="1748396" y="896620"/>
                </a:lnTo>
                <a:lnTo>
                  <a:pt x="1746872" y="896620"/>
                </a:lnTo>
                <a:lnTo>
                  <a:pt x="1743824" y="887730"/>
                </a:lnTo>
                <a:lnTo>
                  <a:pt x="1751444" y="887730"/>
                </a:lnTo>
                <a:lnTo>
                  <a:pt x="1749920" y="877570"/>
                </a:lnTo>
                <a:lnTo>
                  <a:pt x="1754492" y="877570"/>
                </a:lnTo>
                <a:lnTo>
                  <a:pt x="1759064" y="887730"/>
                </a:lnTo>
                <a:lnTo>
                  <a:pt x="1778876" y="887730"/>
                </a:lnTo>
                <a:lnTo>
                  <a:pt x="1778876" y="877570"/>
                </a:lnTo>
                <a:lnTo>
                  <a:pt x="1781924" y="868680"/>
                </a:lnTo>
                <a:lnTo>
                  <a:pt x="1799831" y="868680"/>
                </a:lnTo>
                <a:lnTo>
                  <a:pt x="1806155" y="877570"/>
                </a:lnTo>
                <a:lnTo>
                  <a:pt x="1816976" y="877570"/>
                </a:lnTo>
                <a:lnTo>
                  <a:pt x="1823072" y="868680"/>
                </a:lnTo>
                <a:lnTo>
                  <a:pt x="1844408" y="868680"/>
                </a:lnTo>
                <a:lnTo>
                  <a:pt x="1836788" y="858520"/>
                </a:lnTo>
                <a:lnTo>
                  <a:pt x="1845932" y="858520"/>
                </a:lnTo>
                <a:lnTo>
                  <a:pt x="1844408" y="849630"/>
                </a:lnTo>
                <a:lnTo>
                  <a:pt x="1852028" y="849630"/>
                </a:lnTo>
                <a:lnTo>
                  <a:pt x="1855076" y="839470"/>
                </a:lnTo>
                <a:lnTo>
                  <a:pt x="1873364" y="839470"/>
                </a:lnTo>
                <a:lnTo>
                  <a:pt x="1874888" y="849630"/>
                </a:lnTo>
                <a:lnTo>
                  <a:pt x="1877936" y="858520"/>
                </a:lnTo>
                <a:lnTo>
                  <a:pt x="1882508" y="858520"/>
                </a:lnTo>
                <a:lnTo>
                  <a:pt x="1880984" y="868680"/>
                </a:lnTo>
                <a:lnTo>
                  <a:pt x="1887080" y="868680"/>
                </a:lnTo>
                <a:lnTo>
                  <a:pt x="1885556" y="877570"/>
                </a:lnTo>
                <a:lnTo>
                  <a:pt x="1893176" y="877570"/>
                </a:lnTo>
                <a:lnTo>
                  <a:pt x="1894700" y="887730"/>
                </a:lnTo>
                <a:lnTo>
                  <a:pt x="1900796" y="887730"/>
                </a:lnTo>
                <a:lnTo>
                  <a:pt x="1905368" y="896620"/>
                </a:lnTo>
                <a:lnTo>
                  <a:pt x="1937372" y="896620"/>
                </a:lnTo>
                <a:lnTo>
                  <a:pt x="1934324" y="906780"/>
                </a:lnTo>
                <a:lnTo>
                  <a:pt x="1937372" y="906780"/>
                </a:lnTo>
                <a:lnTo>
                  <a:pt x="1932800" y="915670"/>
                </a:lnTo>
                <a:lnTo>
                  <a:pt x="1943468" y="925830"/>
                </a:lnTo>
                <a:lnTo>
                  <a:pt x="1954136" y="925830"/>
                </a:lnTo>
                <a:lnTo>
                  <a:pt x="1958708" y="915670"/>
                </a:lnTo>
                <a:lnTo>
                  <a:pt x="1966328" y="915670"/>
                </a:lnTo>
                <a:lnTo>
                  <a:pt x="1966328" y="925830"/>
                </a:lnTo>
                <a:lnTo>
                  <a:pt x="1975472" y="925830"/>
                </a:lnTo>
                <a:lnTo>
                  <a:pt x="1975472" y="915670"/>
                </a:lnTo>
                <a:lnTo>
                  <a:pt x="1978520" y="915670"/>
                </a:lnTo>
                <a:lnTo>
                  <a:pt x="1980044" y="925830"/>
                </a:lnTo>
                <a:lnTo>
                  <a:pt x="2004428" y="925830"/>
                </a:lnTo>
                <a:lnTo>
                  <a:pt x="2002904" y="915670"/>
                </a:lnTo>
                <a:lnTo>
                  <a:pt x="2050148" y="915670"/>
                </a:lnTo>
                <a:lnTo>
                  <a:pt x="2050148" y="906780"/>
                </a:lnTo>
                <a:lnTo>
                  <a:pt x="2062340" y="906780"/>
                </a:lnTo>
                <a:lnTo>
                  <a:pt x="2059292" y="896620"/>
                </a:lnTo>
                <a:lnTo>
                  <a:pt x="2097392" y="896620"/>
                </a:lnTo>
                <a:lnTo>
                  <a:pt x="2097392" y="887730"/>
                </a:lnTo>
                <a:lnTo>
                  <a:pt x="2126348" y="887730"/>
                </a:lnTo>
                <a:lnTo>
                  <a:pt x="2127872" y="896620"/>
                </a:lnTo>
                <a:lnTo>
                  <a:pt x="2130920" y="896620"/>
                </a:lnTo>
                <a:lnTo>
                  <a:pt x="2132444" y="887730"/>
                </a:lnTo>
                <a:lnTo>
                  <a:pt x="2133968" y="896620"/>
                </a:lnTo>
                <a:lnTo>
                  <a:pt x="2135492" y="887730"/>
                </a:lnTo>
                <a:lnTo>
                  <a:pt x="2132444" y="877570"/>
                </a:lnTo>
                <a:lnTo>
                  <a:pt x="2135492" y="877570"/>
                </a:lnTo>
                <a:lnTo>
                  <a:pt x="2137016" y="868680"/>
                </a:lnTo>
                <a:lnTo>
                  <a:pt x="2138540" y="868680"/>
                </a:lnTo>
                <a:lnTo>
                  <a:pt x="2140064" y="858520"/>
                </a:lnTo>
                <a:lnTo>
                  <a:pt x="2144636" y="858520"/>
                </a:lnTo>
                <a:lnTo>
                  <a:pt x="2143112" y="849630"/>
                </a:lnTo>
                <a:lnTo>
                  <a:pt x="2150732" y="849630"/>
                </a:lnTo>
                <a:lnTo>
                  <a:pt x="2149208" y="830580"/>
                </a:lnTo>
                <a:lnTo>
                  <a:pt x="2147684" y="830580"/>
                </a:lnTo>
                <a:lnTo>
                  <a:pt x="2147684" y="811530"/>
                </a:lnTo>
                <a:lnTo>
                  <a:pt x="2156828" y="811530"/>
                </a:lnTo>
                <a:lnTo>
                  <a:pt x="2156828" y="801370"/>
                </a:lnTo>
                <a:lnTo>
                  <a:pt x="2159876" y="801370"/>
                </a:lnTo>
                <a:lnTo>
                  <a:pt x="2162924" y="792480"/>
                </a:lnTo>
                <a:lnTo>
                  <a:pt x="2158352" y="792480"/>
                </a:lnTo>
                <a:lnTo>
                  <a:pt x="2162924" y="782320"/>
                </a:lnTo>
                <a:lnTo>
                  <a:pt x="2161400" y="782320"/>
                </a:lnTo>
                <a:lnTo>
                  <a:pt x="2161400" y="773430"/>
                </a:lnTo>
                <a:lnTo>
                  <a:pt x="2159876" y="773430"/>
                </a:lnTo>
                <a:lnTo>
                  <a:pt x="2159876" y="763270"/>
                </a:lnTo>
                <a:lnTo>
                  <a:pt x="2161400" y="763270"/>
                </a:lnTo>
                <a:lnTo>
                  <a:pt x="2162924" y="754380"/>
                </a:lnTo>
                <a:lnTo>
                  <a:pt x="2161400" y="744220"/>
                </a:lnTo>
                <a:lnTo>
                  <a:pt x="2165972" y="744220"/>
                </a:lnTo>
                <a:lnTo>
                  <a:pt x="2169020" y="735330"/>
                </a:lnTo>
                <a:lnTo>
                  <a:pt x="2167496" y="735330"/>
                </a:lnTo>
                <a:lnTo>
                  <a:pt x="2170544" y="725170"/>
                </a:lnTo>
                <a:close/>
              </a:path>
            </a:pathLst>
          </a:custGeom>
          <a:solidFill>
            <a:srgbClr val="D8DDBF">
              <a:alpha val="6562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2208" y="5399532"/>
            <a:ext cx="1994535" cy="1384300"/>
          </a:xfrm>
          <a:custGeom>
            <a:avLst/>
            <a:gdLst/>
            <a:ahLst/>
            <a:cxnLst/>
            <a:rect l="l" t="t" r="r" b="b"/>
            <a:pathLst>
              <a:path w="1994534" h="1384300">
                <a:moveTo>
                  <a:pt x="508468" y="419100"/>
                </a:moveTo>
                <a:lnTo>
                  <a:pt x="464105" y="419100"/>
                </a:lnTo>
                <a:lnTo>
                  <a:pt x="477821" y="406400"/>
                </a:lnTo>
                <a:lnTo>
                  <a:pt x="484679" y="393700"/>
                </a:lnTo>
                <a:lnTo>
                  <a:pt x="500872" y="381000"/>
                </a:lnTo>
                <a:lnTo>
                  <a:pt x="509325" y="368300"/>
                </a:lnTo>
                <a:lnTo>
                  <a:pt x="518207" y="368300"/>
                </a:lnTo>
                <a:lnTo>
                  <a:pt x="529375" y="355600"/>
                </a:lnTo>
                <a:lnTo>
                  <a:pt x="540115" y="342900"/>
                </a:lnTo>
                <a:lnTo>
                  <a:pt x="550568" y="330200"/>
                </a:lnTo>
                <a:lnTo>
                  <a:pt x="560879" y="317500"/>
                </a:lnTo>
                <a:lnTo>
                  <a:pt x="569404" y="317500"/>
                </a:lnTo>
                <a:lnTo>
                  <a:pt x="578786" y="304800"/>
                </a:lnTo>
                <a:lnTo>
                  <a:pt x="588740" y="292100"/>
                </a:lnTo>
                <a:lnTo>
                  <a:pt x="598979" y="279400"/>
                </a:lnTo>
                <a:lnTo>
                  <a:pt x="609885" y="279400"/>
                </a:lnTo>
                <a:lnTo>
                  <a:pt x="619934" y="266700"/>
                </a:lnTo>
                <a:lnTo>
                  <a:pt x="629412" y="254000"/>
                </a:lnTo>
                <a:lnTo>
                  <a:pt x="647795" y="228600"/>
                </a:lnTo>
                <a:lnTo>
                  <a:pt x="657272" y="215900"/>
                </a:lnTo>
                <a:lnTo>
                  <a:pt x="667321" y="203200"/>
                </a:lnTo>
                <a:lnTo>
                  <a:pt x="678227" y="203200"/>
                </a:lnTo>
                <a:lnTo>
                  <a:pt x="694110" y="177800"/>
                </a:lnTo>
                <a:lnTo>
                  <a:pt x="711565" y="165100"/>
                </a:lnTo>
                <a:lnTo>
                  <a:pt x="729876" y="152400"/>
                </a:lnTo>
                <a:lnTo>
                  <a:pt x="787955" y="114300"/>
                </a:lnTo>
                <a:lnTo>
                  <a:pt x="911399" y="38100"/>
                </a:lnTo>
                <a:lnTo>
                  <a:pt x="934402" y="12700"/>
                </a:lnTo>
                <a:lnTo>
                  <a:pt x="958262" y="12700"/>
                </a:lnTo>
                <a:lnTo>
                  <a:pt x="983837" y="0"/>
                </a:lnTo>
                <a:lnTo>
                  <a:pt x="1097327" y="0"/>
                </a:lnTo>
                <a:lnTo>
                  <a:pt x="1133237" y="12700"/>
                </a:lnTo>
                <a:lnTo>
                  <a:pt x="1167431" y="25400"/>
                </a:lnTo>
                <a:lnTo>
                  <a:pt x="983027" y="25400"/>
                </a:lnTo>
                <a:lnTo>
                  <a:pt x="966168" y="38100"/>
                </a:lnTo>
                <a:lnTo>
                  <a:pt x="949880" y="38100"/>
                </a:lnTo>
                <a:lnTo>
                  <a:pt x="934164" y="50800"/>
                </a:lnTo>
                <a:lnTo>
                  <a:pt x="919020" y="63500"/>
                </a:lnTo>
                <a:lnTo>
                  <a:pt x="869275" y="88900"/>
                </a:lnTo>
                <a:lnTo>
                  <a:pt x="822817" y="127000"/>
                </a:lnTo>
                <a:lnTo>
                  <a:pt x="779502" y="152400"/>
                </a:lnTo>
                <a:lnTo>
                  <a:pt x="739187" y="190500"/>
                </a:lnTo>
                <a:lnTo>
                  <a:pt x="719637" y="203200"/>
                </a:lnTo>
                <a:lnTo>
                  <a:pt x="701659" y="215900"/>
                </a:lnTo>
                <a:lnTo>
                  <a:pt x="684538" y="241300"/>
                </a:lnTo>
                <a:lnTo>
                  <a:pt x="667559" y="254000"/>
                </a:lnTo>
                <a:lnTo>
                  <a:pt x="653510" y="266700"/>
                </a:lnTo>
                <a:lnTo>
                  <a:pt x="638603" y="292100"/>
                </a:lnTo>
                <a:lnTo>
                  <a:pt x="622554" y="304800"/>
                </a:lnTo>
                <a:lnTo>
                  <a:pt x="605075" y="317500"/>
                </a:lnTo>
                <a:lnTo>
                  <a:pt x="598217" y="330200"/>
                </a:lnTo>
                <a:lnTo>
                  <a:pt x="591359" y="330200"/>
                </a:lnTo>
                <a:lnTo>
                  <a:pt x="584501" y="342900"/>
                </a:lnTo>
                <a:lnTo>
                  <a:pt x="577643" y="342900"/>
                </a:lnTo>
                <a:lnTo>
                  <a:pt x="568476" y="355600"/>
                </a:lnTo>
                <a:lnTo>
                  <a:pt x="559165" y="368300"/>
                </a:lnTo>
                <a:lnTo>
                  <a:pt x="549568" y="381000"/>
                </a:lnTo>
                <a:lnTo>
                  <a:pt x="539543" y="381000"/>
                </a:lnTo>
                <a:lnTo>
                  <a:pt x="528423" y="393700"/>
                </a:lnTo>
                <a:lnTo>
                  <a:pt x="518017" y="406400"/>
                </a:lnTo>
                <a:lnTo>
                  <a:pt x="508468" y="419100"/>
                </a:lnTo>
                <a:close/>
              </a:path>
              <a:path w="1994534" h="1384300">
                <a:moveTo>
                  <a:pt x="1926175" y="1384300"/>
                </a:moveTo>
                <a:lnTo>
                  <a:pt x="1895429" y="1384300"/>
                </a:lnTo>
                <a:lnTo>
                  <a:pt x="1903523" y="1358900"/>
                </a:lnTo>
                <a:lnTo>
                  <a:pt x="1908524" y="1320800"/>
                </a:lnTo>
                <a:lnTo>
                  <a:pt x="1916096" y="1308100"/>
                </a:lnTo>
                <a:lnTo>
                  <a:pt x="1925383" y="1282700"/>
                </a:lnTo>
                <a:lnTo>
                  <a:pt x="1935527" y="1257300"/>
                </a:lnTo>
                <a:lnTo>
                  <a:pt x="1949077" y="1219200"/>
                </a:lnTo>
                <a:lnTo>
                  <a:pt x="1960483" y="1181100"/>
                </a:lnTo>
                <a:lnTo>
                  <a:pt x="1967031" y="1143000"/>
                </a:lnTo>
                <a:lnTo>
                  <a:pt x="1966007" y="1104900"/>
                </a:lnTo>
                <a:lnTo>
                  <a:pt x="1956530" y="1054100"/>
                </a:lnTo>
                <a:lnTo>
                  <a:pt x="1945052" y="1016000"/>
                </a:lnTo>
                <a:lnTo>
                  <a:pt x="1929574" y="965200"/>
                </a:lnTo>
                <a:lnTo>
                  <a:pt x="1908095" y="927100"/>
                </a:lnTo>
                <a:lnTo>
                  <a:pt x="1886664" y="876300"/>
                </a:lnTo>
                <a:lnTo>
                  <a:pt x="1868090" y="838200"/>
                </a:lnTo>
                <a:lnTo>
                  <a:pt x="1852374" y="800100"/>
                </a:lnTo>
                <a:lnTo>
                  <a:pt x="1839515" y="762000"/>
                </a:lnTo>
                <a:lnTo>
                  <a:pt x="1821361" y="723900"/>
                </a:lnTo>
                <a:lnTo>
                  <a:pt x="1800355" y="673100"/>
                </a:lnTo>
                <a:lnTo>
                  <a:pt x="1777300" y="622300"/>
                </a:lnTo>
                <a:lnTo>
                  <a:pt x="1753001" y="571500"/>
                </a:lnTo>
                <a:lnTo>
                  <a:pt x="1728263" y="533400"/>
                </a:lnTo>
                <a:lnTo>
                  <a:pt x="1717976" y="520700"/>
                </a:lnTo>
                <a:lnTo>
                  <a:pt x="1707689" y="495300"/>
                </a:lnTo>
                <a:lnTo>
                  <a:pt x="1614964" y="381000"/>
                </a:lnTo>
                <a:lnTo>
                  <a:pt x="1583102" y="342900"/>
                </a:lnTo>
                <a:lnTo>
                  <a:pt x="1549527" y="317500"/>
                </a:lnTo>
                <a:lnTo>
                  <a:pt x="1513379" y="279400"/>
                </a:lnTo>
                <a:lnTo>
                  <a:pt x="1474874" y="241300"/>
                </a:lnTo>
                <a:lnTo>
                  <a:pt x="1432798" y="203200"/>
                </a:lnTo>
                <a:lnTo>
                  <a:pt x="1387578" y="177800"/>
                </a:lnTo>
                <a:lnTo>
                  <a:pt x="1339643" y="152400"/>
                </a:lnTo>
                <a:lnTo>
                  <a:pt x="1278564" y="114300"/>
                </a:lnTo>
                <a:lnTo>
                  <a:pt x="1258871" y="101600"/>
                </a:lnTo>
                <a:lnTo>
                  <a:pt x="1159811" y="50800"/>
                </a:lnTo>
                <a:lnTo>
                  <a:pt x="1098470" y="25400"/>
                </a:lnTo>
                <a:lnTo>
                  <a:pt x="1167431" y="25400"/>
                </a:lnTo>
                <a:lnTo>
                  <a:pt x="1195697" y="38100"/>
                </a:lnTo>
                <a:lnTo>
                  <a:pt x="1223248" y="63500"/>
                </a:lnTo>
                <a:lnTo>
                  <a:pt x="1249942" y="76200"/>
                </a:lnTo>
                <a:lnTo>
                  <a:pt x="1347001" y="127000"/>
                </a:lnTo>
                <a:lnTo>
                  <a:pt x="1411700" y="165100"/>
                </a:lnTo>
                <a:lnTo>
                  <a:pt x="1450133" y="190500"/>
                </a:lnTo>
                <a:lnTo>
                  <a:pt x="1486281" y="228600"/>
                </a:lnTo>
                <a:lnTo>
                  <a:pt x="1520999" y="254000"/>
                </a:lnTo>
                <a:lnTo>
                  <a:pt x="1575863" y="304800"/>
                </a:lnTo>
                <a:lnTo>
                  <a:pt x="1607745" y="342900"/>
                </a:lnTo>
                <a:lnTo>
                  <a:pt x="1640725" y="381000"/>
                </a:lnTo>
                <a:lnTo>
                  <a:pt x="1674070" y="419100"/>
                </a:lnTo>
                <a:lnTo>
                  <a:pt x="1707049" y="457200"/>
                </a:lnTo>
                <a:lnTo>
                  <a:pt x="1738931" y="508000"/>
                </a:lnTo>
                <a:lnTo>
                  <a:pt x="1763196" y="546100"/>
                </a:lnTo>
                <a:lnTo>
                  <a:pt x="1789033" y="596900"/>
                </a:lnTo>
                <a:lnTo>
                  <a:pt x="1814584" y="647700"/>
                </a:lnTo>
                <a:lnTo>
                  <a:pt x="1837991" y="698500"/>
                </a:lnTo>
                <a:lnTo>
                  <a:pt x="1845468" y="711200"/>
                </a:lnTo>
                <a:lnTo>
                  <a:pt x="1852088" y="736600"/>
                </a:lnTo>
                <a:lnTo>
                  <a:pt x="1858137" y="749300"/>
                </a:lnTo>
                <a:lnTo>
                  <a:pt x="1863899" y="762000"/>
                </a:lnTo>
                <a:lnTo>
                  <a:pt x="1870829" y="787400"/>
                </a:lnTo>
                <a:lnTo>
                  <a:pt x="1878187" y="812800"/>
                </a:lnTo>
                <a:lnTo>
                  <a:pt x="1886402" y="825500"/>
                </a:lnTo>
                <a:lnTo>
                  <a:pt x="1902547" y="863600"/>
                </a:lnTo>
                <a:lnTo>
                  <a:pt x="1909048" y="876300"/>
                </a:lnTo>
                <a:lnTo>
                  <a:pt x="1915835" y="889000"/>
                </a:lnTo>
                <a:lnTo>
                  <a:pt x="1923336" y="901700"/>
                </a:lnTo>
                <a:lnTo>
                  <a:pt x="1939718" y="927100"/>
                </a:lnTo>
                <a:lnTo>
                  <a:pt x="1947338" y="952500"/>
                </a:lnTo>
                <a:lnTo>
                  <a:pt x="1963340" y="990600"/>
                </a:lnTo>
                <a:lnTo>
                  <a:pt x="1970579" y="1016000"/>
                </a:lnTo>
                <a:lnTo>
                  <a:pt x="1972104" y="1016000"/>
                </a:lnTo>
                <a:lnTo>
                  <a:pt x="1978199" y="1041400"/>
                </a:lnTo>
                <a:lnTo>
                  <a:pt x="1985081" y="1079500"/>
                </a:lnTo>
                <a:lnTo>
                  <a:pt x="1990963" y="1104900"/>
                </a:lnTo>
                <a:lnTo>
                  <a:pt x="1994273" y="1130300"/>
                </a:lnTo>
                <a:lnTo>
                  <a:pt x="1993439" y="1155700"/>
                </a:lnTo>
                <a:lnTo>
                  <a:pt x="1988201" y="1193800"/>
                </a:lnTo>
                <a:lnTo>
                  <a:pt x="1980104" y="1219200"/>
                </a:lnTo>
                <a:lnTo>
                  <a:pt x="1970294" y="1244600"/>
                </a:lnTo>
                <a:lnTo>
                  <a:pt x="1959911" y="1270000"/>
                </a:lnTo>
                <a:lnTo>
                  <a:pt x="1953744" y="1282700"/>
                </a:lnTo>
                <a:lnTo>
                  <a:pt x="1947148" y="1308100"/>
                </a:lnTo>
                <a:lnTo>
                  <a:pt x="1940838" y="1320800"/>
                </a:lnTo>
                <a:lnTo>
                  <a:pt x="1935527" y="1333500"/>
                </a:lnTo>
                <a:lnTo>
                  <a:pt x="1926175" y="1384300"/>
                </a:lnTo>
                <a:close/>
              </a:path>
              <a:path w="1994534" h="1384300">
                <a:moveTo>
                  <a:pt x="39671" y="1041400"/>
                </a:moveTo>
                <a:lnTo>
                  <a:pt x="10406" y="1041400"/>
                </a:lnTo>
                <a:lnTo>
                  <a:pt x="9191" y="1028700"/>
                </a:lnTo>
                <a:lnTo>
                  <a:pt x="11358" y="1016000"/>
                </a:lnTo>
                <a:lnTo>
                  <a:pt x="15097" y="1003300"/>
                </a:lnTo>
                <a:lnTo>
                  <a:pt x="19693" y="990600"/>
                </a:lnTo>
                <a:lnTo>
                  <a:pt x="24431" y="990600"/>
                </a:lnTo>
                <a:lnTo>
                  <a:pt x="28956" y="977900"/>
                </a:lnTo>
                <a:lnTo>
                  <a:pt x="33194" y="965200"/>
                </a:lnTo>
                <a:lnTo>
                  <a:pt x="36861" y="965200"/>
                </a:lnTo>
                <a:lnTo>
                  <a:pt x="39671" y="952500"/>
                </a:lnTo>
                <a:lnTo>
                  <a:pt x="47458" y="927100"/>
                </a:lnTo>
                <a:lnTo>
                  <a:pt x="58531" y="914400"/>
                </a:lnTo>
                <a:lnTo>
                  <a:pt x="71604" y="901700"/>
                </a:lnTo>
                <a:lnTo>
                  <a:pt x="85391" y="876300"/>
                </a:lnTo>
                <a:lnTo>
                  <a:pt x="89963" y="876300"/>
                </a:lnTo>
                <a:lnTo>
                  <a:pt x="99107" y="863600"/>
                </a:lnTo>
                <a:lnTo>
                  <a:pt x="109109" y="850900"/>
                </a:lnTo>
                <a:lnTo>
                  <a:pt x="118538" y="838200"/>
                </a:lnTo>
                <a:lnTo>
                  <a:pt x="127397" y="825500"/>
                </a:lnTo>
                <a:lnTo>
                  <a:pt x="135684" y="812800"/>
                </a:lnTo>
                <a:lnTo>
                  <a:pt x="142803" y="812800"/>
                </a:lnTo>
                <a:lnTo>
                  <a:pt x="150352" y="800100"/>
                </a:lnTo>
                <a:lnTo>
                  <a:pt x="158186" y="787400"/>
                </a:lnTo>
                <a:lnTo>
                  <a:pt x="166163" y="774700"/>
                </a:lnTo>
                <a:lnTo>
                  <a:pt x="170735" y="774700"/>
                </a:lnTo>
                <a:lnTo>
                  <a:pt x="179879" y="762000"/>
                </a:lnTo>
                <a:lnTo>
                  <a:pt x="184452" y="762000"/>
                </a:lnTo>
                <a:lnTo>
                  <a:pt x="198596" y="736600"/>
                </a:lnTo>
                <a:lnTo>
                  <a:pt x="213026" y="723900"/>
                </a:lnTo>
                <a:lnTo>
                  <a:pt x="226885" y="711200"/>
                </a:lnTo>
                <a:lnTo>
                  <a:pt x="239315" y="685800"/>
                </a:lnTo>
                <a:lnTo>
                  <a:pt x="248721" y="673100"/>
                </a:lnTo>
                <a:lnTo>
                  <a:pt x="258556" y="660400"/>
                </a:lnTo>
                <a:lnTo>
                  <a:pt x="268676" y="647700"/>
                </a:lnTo>
                <a:lnTo>
                  <a:pt x="278939" y="635000"/>
                </a:lnTo>
                <a:lnTo>
                  <a:pt x="291679" y="622300"/>
                </a:lnTo>
                <a:lnTo>
                  <a:pt x="304276" y="609600"/>
                </a:lnTo>
                <a:lnTo>
                  <a:pt x="316015" y="596900"/>
                </a:lnTo>
                <a:lnTo>
                  <a:pt x="326184" y="584200"/>
                </a:lnTo>
                <a:lnTo>
                  <a:pt x="336852" y="558800"/>
                </a:lnTo>
                <a:lnTo>
                  <a:pt x="364236" y="520700"/>
                </a:lnTo>
                <a:lnTo>
                  <a:pt x="392477" y="495300"/>
                </a:lnTo>
                <a:lnTo>
                  <a:pt x="423005" y="457200"/>
                </a:lnTo>
                <a:lnTo>
                  <a:pt x="457247" y="419100"/>
                </a:lnTo>
                <a:lnTo>
                  <a:pt x="499919" y="419100"/>
                </a:lnTo>
                <a:lnTo>
                  <a:pt x="493038" y="431800"/>
                </a:lnTo>
                <a:lnTo>
                  <a:pt x="486013" y="444500"/>
                </a:lnTo>
                <a:lnTo>
                  <a:pt x="478702" y="444500"/>
                </a:lnTo>
                <a:lnTo>
                  <a:pt x="470963" y="457200"/>
                </a:lnTo>
                <a:lnTo>
                  <a:pt x="453032" y="469900"/>
                </a:lnTo>
                <a:lnTo>
                  <a:pt x="436102" y="482600"/>
                </a:lnTo>
                <a:lnTo>
                  <a:pt x="420600" y="508000"/>
                </a:lnTo>
                <a:lnTo>
                  <a:pt x="406955" y="520700"/>
                </a:lnTo>
                <a:lnTo>
                  <a:pt x="401883" y="533400"/>
                </a:lnTo>
                <a:lnTo>
                  <a:pt x="396097" y="546100"/>
                </a:lnTo>
                <a:lnTo>
                  <a:pt x="390024" y="546100"/>
                </a:lnTo>
                <a:lnTo>
                  <a:pt x="384095" y="558800"/>
                </a:lnTo>
                <a:lnTo>
                  <a:pt x="377047" y="558800"/>
                </a:lnTo>
                <a:lnTo>
                  <a:pt x="369998" y="571500"/>
                </a:lnTo>
                <a:lnTo>
                  <a:pt x="363521" y="584200"/>
                </a:lnTo>
                <a:lnTo>
                  <a:pt x="358187" y="596900"/>
                </a:lnTo>
                <a:lnTo>
                  <a:pt x="356663" y="596900"/>
                </a:lnTo>
                <a:lnTo>
                  <a:pt x="345257" y="609600"/>
                </a:lnTo>
                <a:lnTo>
                  <a:pt x="333994" y="622300"/>
                </a:lnTo>
                <a:lnTo>
                  <a:pt x="312468" y="647700"/>
                </a:lnTo>
                <a:lnTo>
                  <a:pt x="299609" y="673100"/>
                </a:lnTo>
                <a:lnTo>
                  <a:pt x="286178" y="685800"/>
                </a:lnTo>
                <a:lnTo>
                  <a:pt x="272177" y="698500"/>
                </a:lnTo>
                <a:lnTo>
                  <a:pt x="257603" y="723900"/>
                </a:lnTo>
                <a:lnTo>
                  <a:pt x="231910" y="749300"/>
                </a:lnTo>
                <a:lnTo>
                  <a:pt x="217027" y="762000"/>
                </a:lnTo>
                <a:lnTo>
                  <a:pt x="203001" y="787400"/>
                </a:lnTo>
                <a:lnTo>
                  <a:pt x="190547" y="800100"/>
                </a:lnTo>
                <a:lnTo>
                  <a:pt x="177736" y="825500"/>
                </a:lnTo>
                <a:lnTo>
                  <a:pt x="151542" y="850900"/>
                </a:lnTo>
                <a:lnTo>
                  <a:pt x="138731" y="863600"/>
                </a:lnTo>
                <a:lnTo>
                  <a:pt x="119229" y="889000"/>
                </a:lnTo>
                <a:lnTo>
                  <a:pt x="100441" y="914400"/>
                </a:lnTo>
                <a:lnTo>
                  <a:pt x="83653" y="927100"/>
                </a:lnTo>
                <a:lnTo>
                  <a:pt x="70151" y="952500"/>
                </a:lnTo>
                <a:lnTo>
                  <a:pt x="66865" y="965200"/>
                </a:lnTo>
                <a:lnTo>
                  <a:pt x="62150" y="977900"/>
                </a:lnTo>
                <a:lnTo>
                  <a:pt x="56864" y="990600"/>
                </a:lnTo>
                <a:lnTo>
                  <a:pt x="51863" y="1003300"/>
                </a:lnTo>
                <a:lnTo>
                  <a:pt x="47291" y="1016000"/>
                </a:lnTo>
                <a:lnTo>
                  <a:pt x="44243" y="1016000"/>
                </a:lnTo>
                <a:lnTo>
                  <a:pt x="41195" y="1028700"/>
                </a:lnTo>
                <a:lnTo>
                  <a:pt x="39671" y="1028700"/>
                </a:lnTo>
                <a:lnTo>
                  <a:pt x="39671" y="1041400"/>
                </a:lnTo>
                <a:close/>
              </a:path>
              <a:path w="1994534" h="1384300">
                <a:moveTo>
                  <a:pt x="36623" y="1066800"/>
                </a:moveTo>
                <a:lnTo>
                  <a:pt x="3095" y="1066800"/>
                </a:lnTo>
                <a:lnTo>
                  <a:pt x="4619" y="1054100"/>
                </a:lnTo>
                <a:lnTo>
                  <a:pt x="7691" y="1054100"/>
                </a:lnTo>
                <a:lnTo>
                  <a:pt x="9763" y="1041400"/>
                </a:lnTo>
                <a:lnTo>
                  <a:pt x="38147" y="1041400"/>
                </a:lnTo>
                <a:lnTo>
                  <a:pt x="38147" y="1054100"/>
                </a:lnTo>
                <a:lnTo>
                  <a:pt x="36623" y="1066800"/>
                </a:lnTo>
                <a:close/>
              </a:path>
              <a:path w="1994534" h="1384300">
                <a:moveTo>
                  <a:pt x="233832" y="1384300"/>
                </a:moveTo>
                <a:lnTo>
                  <a:pt x="203350" y="1384300"/>
                </a:lnTo>
                <a:lnTo>
                  <a:pt x="199286" y="1371600"/>
                </a:lnTo>
                <a:lnTo>
                  <a:pt x="193595" y="1371600"/>
                </a:lnTo>
                <a:lnTo>
                  <a:pt x="187499" y="1358900"/>
                </a:lnTo>
                <a:lnTo>
                  <a:pt x="114347" y="1282700"/>
                </a:lnTo>
                <a:lnTo>
                  <a:pt x="79057" y="1231900"/>
                </a:lnTo>
                <a:lnTo>
                  <a:pt x="45768" y="1193800"/>
                </a:lnTo>
                <a:lnTo>
                  <a:pt x="44243" y="1181100"/>
                </a:lnTo>
                <a:lnTo>
                  <a:pt x="40290" y="1181100"/>
                </a:lnTo>
                <a:lnTo>
                  <a:pt x="35480" y="1168400"/>
                </a:lnTo>
                <a:lnTo>
                  <a:pt x="30099" y="1155700"/>
                </a:lnTo>
                <a:lnTo>
                  <a:pt x="24431" y="1143000"/>
                </a:lnTo>
                <a:lnTo>
                  <a:pt x="14192" y="1130300"/>
                </a:lnTo>
                <a:lnTo>
                  <a:pt x="5381" y="1104900"/>
                </a:lnTo>
                <a:lnTo>
                  <a:pt x="0" y="1092200"/>
                </a:lnTo>
                <a:lnTo>
                  <a:pt x="47" y="1066800"/>
                </a:lnTo>
                <a:lnTo>
                  <a:pt x="33575" y="1066800"/>
                </a:lnTo>
                <a:lnTo>
                  <a:pt x="30527" y="1079500"/>
                </a:lnTo>
                <a:lnTo>
                  <a:pt x="28384" y="1079500"/>
                </a:lnTo>
                <a:lnTo>
                  <a:pt x="27098" y="1092200"/>
                </a:lnTo>
                <a:lnTo>
                  <a:pt x="27527" y="1092200"/>
                </a:lnTo>
                <a:lnTo>
                  <a:pt x="30527" y="1104900"/>
                </a:lnTo>
                <a:lnTo>
                  <a:pt x="33956" y="1117600"/>
                </a:lnTo>
                <a:lnTo>
                  <a:pt x="40814" y="1130300"/>
                </a:lnTo>
                <a:lnTo>
                  <a:pt x="44243" y="1130300"/>
                </a:lnTo>
                <a:lnTo>
                  <a:pt x="50839" y="1143000"/>
                </a:lnTo>
                <a:lnTo>
                  <a:pt x="57007" y="1155700"/>
                </a:lnTo>
                <a:lnTo>
                  <a:pt x="62888" y="1168400"/>
                </a:lnTo>
                <a:lnTo>
                  <a:pt x="68627" y="1181100"/>
                </a:lnTo>
                <a:lnTo>
                  <a:pt x="96202" y="1219200"/>
                </a:lnTo>
                <a:lnTo>
                  <a:pt x="125777" y="1257300"/>
                </a:lnTo>
                <a:lnTo>
                  <a:pt x="156495" y="1295400"/>
                </a:lnTo>
                <a:lnTo>
                  <a:pt x="187499" y="1333500"/>
                </a:lnTo>
                <a:lnTo>
                  <a:pt x="195119" y="1333500"/>
                </a:lnTo>
                <a:lnTo>
                  <a:pt x="206287" y="1346200"/>
                </a:lnTo>
                <a:lnTo>
                  <a:pt x="217027" y="1358900"/>
                </a:lnTo>
                <a:lnTo>
                  <a:pt x="227480" y="1371600"/>
                </a:lnTo>
                <a:lnTo>
                  <a:pt x="233832" y="1384300"/>
                </a:lnTo>
                <a:close/>
              </a:path>
            </a:pathLst>
          </a:custGeom>
          <a:solidFill>
            <a:srgbClr val="BF8E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7100" y="1190625"/>
            <a:ext cx="8753475" cy="60452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000">
                <a:solidFill>
                  <a:schemeClr val="tx1"/>
                </a:solidFill>
              </a:rPr>
              <a:t>HARDWARE INTEGARATION</a:t>
            </a:r>
            <a:endParaRPr lang="en-US" sz="3000">
              <a:solidFill>
                <a:schemeClr val="tx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922" y="5046853"/>
            <a:ext cx="4264660" cy="31877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45"/>
              </a:spcBef>
            </a:pPr>
            <a:r>
              <a:rPr sz="2000" spc="-1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4737100" y="2638425"/>
            <a:ext cx="5624830" cy="2424430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 indent="0">
              <a:lnSpc>
                <a:spcPct val="100000"/>
              </a:lnSpc>
              <a:spcBef>
                <a:spcPts val="130"/>
              </a:spcBef>
              <a:buFont typeface="Times New Roman" panose="02020603050405020304"/>
              <a:buNone/>
              <a:tabLst>
                <a:tab pos="212090" algn="l"/>
              </a:tabLst>
            </a:pPr>
            <a:r>
              <a:rPr lang="en-US" sz="2100" spc="-10" dirty="0">
                <a:solidFill>
                  <a:schemeClr val="accent3">
                    <a:lumMod val="50000"/>
                  </a:schemeClr>
                </a:solidFill>
              </a:rPr>
              <a:t>The hardware includes:</a:t>
            </a:r>
            <a:endParaRPr lang="en-US" sz="2100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298450" indent="-28575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212090" algn="l"/>
              </a:tabLst>
            </a:pPr>
            <a:r>
              <a:rPr lang="en-US" sz="2100" spc="-10" dirty="0">
                <a:solidFill>
                  <a:schemeClr val="accent3">
                    <a:lumMod val="50000"/>
                  </a:schemeClr>
                </a:solidFill>
              </a:rPr>
              <a:t>Arduino UNO</a:t>
            </a:r>
            <a:endParaRPr lang="en-US" sz="2100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298450" indent="-28575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212090" algn="l"/>
              </a:tabLst>
            </a:pPr>
            <a:r>
              <a:rPr lang="en-US" sz="2100" spc="-10" dirty="0">
                <a:solidFill>
                  <a:schemeClr val="accent3">
                    <a:lumMod val="50000"/>
                  </a:schemeClr>
                </a:solidFill>
              </a:rPr>
              <a:t>RDS5160 Servo motor</a:t>
            </a:r>
            <a:endParaRPr lang="en-US" sz="2100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298450" indent="-28575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212090" algn="l"/>
              </a:tabLst>
            </a:pPr>
            <a:r>
              <a:rPr lang="en-US" sz="2100" spc="-10" dirty="0">
                <a:solidFill>
                  <a:schemeClr val="accent3">
                    <a:lumMod val="50000"/>
                  </a:schemeClr>
                </a:solidFill>
              </a:rPr>
              <a:t>O-LED</a:t>
            </a:r>
            <a:endParaRPr lang="en-US" sz="2100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298450" indent="-28575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212090" algn="l"/>
              </a:tabLst>
            </a:pPr>
            <a:r>
              <a:rPr lang="en-US" sz="2100" spc="-10" dirty="0">
                <a:solidFill>
                  <a:schemeClr val="accent3">
                    <a:lumMod val="50000"/>
                  </a:schemeClr>
                </a:solidFill>
              </a:rPr>
              <a:t>EMG sensor</a:t>
            </a:r>
            <a:endParaRPr lang="en-US" sz="2100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298450" indent="-28575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212090" algn="l"/>
              </a:tabLst>
            </a:pPr>
            <a:r>
              <a:rPr lang="en-US" sz="2100" spc="-10" dirty="0">
                <a:solidFill>
                  <a:schemeClr val="accent3">
                    <a:lumMod val="50000"/>
                  </a:schemeClr>
                </a:solidFill>
              </a:rPr>
              <a:t>3D printed braces</a:t>
            </a:r>
            <a:endParaRPr lang="en-US" sz="2100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12700" indent="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None/>
              <a:tabLst>
                <a:tab pos="212090" algn="l"/>
              </a:tabLst>
            </a:pPr>
            <a:endParaRPr lang="en-US" spc="-10" dirty="0">
              <a:solidFill>
                <a:schemeClr val="accent3">
                  <a:lumMod val="50000"/>
                </a:schemeClr>
              </a:solidFill>
            </a:endParaRPr>
          </a:p>
          <a:p>
            <a:pPr marL="12700" indent="0">
              <a:lnSpc>
                <a:spcPct val="130000"/>
              </a:lnSpc>
              <a:spcBef>
                <a:spcPts val="130"/>
              </a:spcBef>
              <a:buFont typeface="Arial" panose="020B0604020202020204" pitchFamily="34" charset="0"/>
              <a:buNone/>
              <a:tabLst>
                <a:tab pos="212090" algn="l"/>
              </a:tabLst>
            </a:pPr>
            <a:r>
              <a:rPr lang="en-US" spc="-1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pc="-1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257425"/>
            <a:ext cx="3803650" cy="4068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63500" y="774191"/>
            <a:ext cx="10689335" cy="60121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52938"/>
            <a:ext cx="2433828" cy="45334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6627" y="774191"/>
            <a:ext cx="2772708" cy="2235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5700" y="428625"/>
            <a:ext cx="8292465" cy="753110"/>
          </a:xfrm>
          <a:prstGeom prst="rect">
            <a:avLst/>
          </a:prstGeom>
        </p:spPr>
        <p:txBody>
          <a:bodyPr vert="horz" wrap="square" lIns="0" tIns="385990" rIns="0" bIns="0" rtlCol="0">
            <a:noAutofit/>
          </a:bodyPr>
          <a:lstStyle/>
          <a:p>
            <a:pPr marL="421005" algn="ctr">
              <a:lnSpc>
                <a:spcPct val="100000"/>
              </a:lnSpc>
              <a:spcBef>
                <a:spcPts val="95"/>
              </a:spcBef>
            </a:pPr>
            <a:r>
              <a:rPr lang="en-US" sz="3000">
                <a:solidFill>
                  <a:schemeClr val="tx1"/>
                </a:solidFill>
              </a:rPr>
              <a:t>RESULTS AND COMPARISON</a:t>
            </a:r>
            <a:r>
              <a:rPr lang="en-US" sz="2100"/>
              <a:t> </a:t>
            </a:r>
            <a:endParaRPr lang="en-US" sz="21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7677"/>
          <a:stretch>
            <a:fillRect/>
          </a:stretch>
        </p:blipFill>
        <p:spPr>
          <a:xfrm>
            <a:off x="377825" y="1419225"/>
            <a:ext cx="3601720" cy="2359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3365"/>
          <a:stretch>
            <a:fillRect/>
          </a:stretch>
        </p:blipFill>
        <p:spPr>
          <a:xfrm>
            <a:off x="290195" y="4181475"/>
            <a:ext cx="3776980" cy="228155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69900" y="3857625"/>
            <a:ext cx="3160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fig1. Training and Validation loss of LSTM model</a:t>
            </a:r>
            <a:endParaRPr lang="en-US" sz="1000"/>
          </a:p>
        </p:txBody>
      </p:sp>
      <p:sp>
        <p:nvSpPr>
          <p:cNvPr id="13" name="Text Box 12"/>
          <p:cNvSpPr txBox="1"/>
          <p:nvPr/>
        </p:nvSpPr>
        <p:spPr>
          <a:xfrm>
            <a:off x="317500" y="6541770"/>
            <a:ext cx="36626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fig2. Training and Validation loss of RNN model</a:t>
            </a:r>
            <a:endParaRPr lang="en-US" sz="1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5088" t="9633" r="3684"/>
          <a:stretch>
            <a:fillRect/>
          </a:stretch>
        </p:blipFill>
        <p:spPr>
          <a:xfrm>
            <a:off x="4356100" y="2105025"/>
            <a:ext cx="6119495" cy="32651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2936</Words>
  <Application>WPS Slides</Application>
  <PresentationFormat>On-screen Show (4:3)</PresentationFormat>
  <Paragraphs>103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Ebrima</vt:lpstr>
      <vt:lpstr>Ebrima</vt:lpstr>
      <vt:lpstr>Times New Roman</vt:lpstr>
      <vt:lpstr>Wingdings</vt:lpstr>
      <vt:lpstr>Arial MT</vt:lpstr>
      <vt:lpstr>Microsoft YaHei</vt:lpstr>
      <vt:lpstr>Arial Unicode MS</vt:lpstr>
      <vt:lpstr>Calibri</vt:lpstr>
      <vt:lpstr>Office Theme</vt:lpstr>
      <vt:lpstr>Wrist Rehabilitation System</vt:lpstr>
      <vt:lpstr>DATA ACQUISITION </vt:lpstr>
      <vt:lpstr>PowerPoint 演示文稿</vt:lpstr>
      <vt:lpstr>PowerPoint 演示文稿</vt:lpstr>
      <vt:lpstr>LONG SHORT-TERM MEMORY (LSTM)</vt:lpstr>
      <vt:lpstr>Forget Gate: It uses the previous hidden state and current input to decide what to forget. By this the useless information is removed form the model.</vt:lpstr>
      <vt:lpstr>HARDWARE INTEGARATION</vt:lpstr>
      <vt:lpstr>RESULTS AND COMPARISON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Wrist Rehabilitation System</dc:title>
  <dc:creator>Pavani Shreeya</dc:creator>
  <cp:lastModifiedBy>obule</cp:lastModifiedBy>
  <cp:revision>3</cp:revision>
  <dcterms:created xsi:type="dcterms:W3CDTF">2025-04-15T04:25:00Z</dcterms:created>
  <dcterms:modified xsi:type="dcterms:W3CDTF">2025-04-15T04:46:27Z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2025-03-11T03:30:00Z</vt:filetime>
  </property>
  <property fmtid="{D5CDD505-2E9C-101B-9397-08002B2CF9AE}" pid="3" name="LastSaved">
    <vt:filetime>2025-04-15T03:30:00Z</vt:filetime>
  </property>
  <property fmtid="{D5CDD505-2E9C-101B-9397-08002B2CF9AE}" pid="4" name="Producer">
    <vt:lpwstr>Microsoft: Print To PDF</vt:lpwstr>
  </property>
  <property fmtid="{D5CDD505-2E9C-101B-9397-08002B2CF9AE}" pid="5" name="ICV">
    <vt:lpwstr>7B5294BAEF51472684817CA1FBD2CA7D_12</vt:lpwstr>
  </property>
  <property fmtid="{D5CDD505-2E9C-101B-9397-08002B2CF9AE}" pid="6" name="KSOProductBuildVer">
    <vt:lpwstr>1033-12.2.0.20782</vt:lpwstr>
  </property>
</Properties>
</file>